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sldIdLst>
    <p:sldId id="256" r:id="rId2"/>
    <p:sldId id="312" r:id="rId3"/>
    <p:sldId id="314" r:id="rId4"/>
    <p:sldId id="366" r:id="rId5"/>
    <p:sldId id="313" r:id="rId6"/>
    <p:sldId id="315" r:id="rId7"/>
    <p:sldId id="316" r:id="rId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9" d="100"/>
          <a:sy n="109" d="100"/>
        </p:scale>
        <p:origin x="672" y="9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Diapositive de titre">
    <p:spTree>
      <p:nvGrpSpPr>
        <p:cNvPr id="1" name=""/>
        <p:cNvGrpSpPr/>
        <p:nvPr/>
      </p:nvGrpSpPr>
      <p:grpSpPr>
        <a:xfrm>
          <a:off x="0" y="0"/>
          <a:ext cx="0" cy="0"/>
          <a:chOff x="0" y="0"/>
          <a:chExt cx="0" cy="0"/>
        </a:xfrm>
      </p:grpSpPr>
      <p:sp>
        <p:nvSpPr>
          <p:cNvPr id="10" name="Confidential">
            <a:extLst>
              <a:ext uri="{FF2B5EF4-FFF2-40B4-BE49-F238E27FC236}">
                <a16:creationId xmlns:a16="http://schemas.microsoft.com/office/drawing/2014/main" id="{1062C9F3-64D1-4E87-B402-4DEFE750FB4B}"/>
              </a:ext>
            </a:extLst>
          </p:cNvPr>
          <p:cNvSpPr/>
          <p:nvPr/>
        </p:nvSpPr>
        <p:spPr>
          <a:xfrm>
            <a:off x="0" y="6606000"/>
            <a:ext cx="12192000" cy="252000"/>
          </a:xfrm>
          <a:prstGeom prst="rect">
            <a:avLst/>
          </a:prstGeom>
          <a:solidFill>
            <a:srgbClr val="E9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err="1">
                <a:solidFill>
                  <a:srgbClr val="FF0000"/>
                </a:solidFill>
              </a:rPr>
              <a:t>Confidential</a:t>
            </a:r>
            <a:r>
              <a:rPr lang="fr-FR" sz="1200" b="1" dirty="0">
                <a:solidFill>
                  <a:srgbClr val="FF0000"/>
                </a:solidFill>
              </a:rPr>
              <a:t> </a:t>
            </a:r>
            <a:r>
              <a:rPr lang="en-US" sz="1200" kern="1200" dirty="0">
                <a:solidFill>
                  <a:schemeClr val="tx1">
                    <a:lumMod val="75000"/>
                    <a:lumOff val="25000"/>
                  </a:schemeClr>
                </a:solidFill>
                <a:latin typeface="+mn-lt"/>
                <a:ea typeface="+mn-ea"/>
                <a:cs typeface="+mn-cs"/>
              </a:rPr>
              <a:t>- © KUHN SAS and/or its affiliates - </a:t>
            </a:r>
            <a:endParaRPr lang="fr-FR" sz="1200" kern="1200" dirty="0">
              <a:solidFill>
                <a:schemeClr val="tx1">
                  <a:lumMod val="75000"/>
                  <a:lumOff val="25000"/>
                </a:schemeClr>
              </a:solidFill>
              <a:latin typeface="+mn-lt"/>
              <a:ea typeface="+mn-ea"/>
              <a:cs typeface="+mn-cs"/>
            </a:endParaRPr>
          </a:p>
        </p:txBody>
      </p:sp>
      <p:pic>
        <p:nvPicPr>
          <p:cNvPr id="2" name="Frise"/>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772219"/>
            <a:ext cx="12192000" cy="3610041"/>
          </a:xfrm>
          <a:prstGeom prst="rect">
            <a:avLst/>
          </a:prstGeom>
        </p:spPr>
      </p:pic>
      <p:pic>
        <p:nvPicPr>
          <p:cNvPr id="8" name="Logo KUHN">
            <a:extLst>
              <a:ext uri="{FF2B5EF4-FFF2-40B4-BE49-F238E27FC236}">
                <a16:creationId xmlns:a16="http://schemas.microsoft.com/office/drawing/2014/main" id="{640F8E40-41FA-4FEC-9BAC-CC5C3FEF112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85956" y="490426"/>
            <a:ext cx="4301414" cy="2219529"/>
          </a:xfrm>
          <a:prstGeom prst="rect">
            <a:avLst/>
          </a:prstGeom>
        </p:spPr>
      </p:pic>
      <p:sp>
        <p:nvSpPr>
          <p:cNvPr id="9" name="Espace réservé du texte 5">
            <a:extLst>
              <a:ext uri="{FF2B5EF4-FFF2-40B4-BE49-F238E27FC236}">
                <a16:creationId xmlns:a16="http://schemas.microsoft.com/office/drawing/2014/main" id="{DAE9A813-4BF1-4586-93A3-E7E41F80F58F}"/>
              </a:ext>
            </a:extLst>
          </p:cNvPr>
          <p:cNvSpPr>
            <a:spLocks noGrp="1"/>
          </p:cNvSpPr>
          <p:nvPr>
            <p:ph type="body" sz="quarter" idx="12"/>
          </p:nvPr>
        </p:nvSpPr>
        <p:spPr>
          <a:xfrm>
            <a:off x="204982" y="3990975"/>
            <a:ext cx="11663362" cy="533400"/>
          </a:xfrm>
        </p:spPr>
        <p:txBody>
          <a:bodyPr anchor="ctr">
            <a:normAutofit/>
          </a:bodyPr>
          <a:lstStyle>
            <a:lvl1pPr marL="0" indent="0" algn="ctr">
              <a:buNone/>
              <a:defRPr sz="1600">
                <a:solidFill>
                  <a:schemeClr val="accent1"/>
                </a:solidFill>
              </a:defRPr>
            </a:lvl1pPr>
          </a:lstStyle>
          <a:p>
            <a:pPr lvl="0"/>
            <a:r>
              <a:rPr lang="pt-BR"/>
              <a:t>Clique para editar os estilos de texto Mestres</a:t>
            </a:r>
          </a:p>
        </p:txBody>
      </p:sp>
      <p:sp>
        <p:nvSpPr>
          <p:cNvPr id="7" name="Sous-titre 2">
            <a:extLst>
              <a:ext uri="{FF2B5EF4-FFF2-40B4-BE49-F238E27FC236}">
                <a16:creationId xmlns:a16="http://schemas.microsoft.com/office/drawing/2014/main" id="{763E77FF-D6F2-41D3-9F06-CF1EA4E3946B}"/>
              </a:ext>
            </a:extLst>
          </p:cNvPr>
          <p:cNvSpPr>
            <a:spLocks noGrp="1"/>
          </p:cNvSpPr>
          <p:nvPr>
            <p:ph type="subTitle" idx="1"/>
          </p:nvPr>
        </p:nvSpPr>
        <p:spPr>
          <a:xfrm>
            <a:off x="205031" y="3525105"/>
            <a:ext cx="11663265" cy="466109"/>
          </a:xfrm>
        </p:spPr>
        <p:txBody>
          <a:bodyPr/>
          <a:lstStyle>
            <a:lvl1pPr marL="0" indent="0" algn="ctr">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fr-FR" dirty="0"/>
          </a:p>
        </p:txBody>
      </p:sp>
      <p:sp>
        <p:nvSpPr>
          <p:cNvPr id="6" name="Titre 1">
            <a:extLst>
              <a:ext uri="{FF2B5EF4-FFF2-40B4-BE49-F238E27FC236}">
                <a16:creationId xmlns:a16="http://schemas.microsoft.com/office/drawing/2014/main" id="{0ADE9CB8-92EF-492B-B750-64D06C1880F4}"/>
              </a:ext>
            </a:extLst>
          </p:cNvPr>
          <p:cNvSpPr>
            <a:spLocks noGrp="1"/>
          </p:cNvSpPr>
          <p:nvPr>
            <p:ph type="ctrTitle"/>
          </p:nvPr>
        </p:nvSpPr>
        <p:spPr>
          <a:xfrm>
            <a:off x="205031" y="2725191"/>
            <a:ext cx="11663265" cy="784772"/>
          </a:xfrm>
        </p:spPr>
        <p:txBody>
          <a:bodyPr anchor="b"/>
          <a:lstStyle>
            <a:lvl1pPr algn="ctr">
              <a:defRPr sz="4000" b="0">
                <a:solidFill>
                  <a:schemeClr val="tx1">
                    <a:lumMod val="65000"/>
                    <a:lumOff val="35000"/>
                  </a:schemeClr>
                </a:solidFill>
              </a:defRPr>
            </a:lvl1pPr>
          </a:lstStyle>
          <a:p>
            <a:r>
              <a:rPr lang="pt-BR"/>
              <a:t>Clique para editar o título Mestre</a:t>
            </a:r>
            <a:endParaRPr lang="fr-FR" dirty="0"/>
          </a:p>
        </p:txBody>
      </p:sp>
      <p:sp>
        <p:nvSpPr>
          <p:cNvPr id="14" name="Espace réservé de la date 13"/>
          <p:cNvSpPr>
            <a:spLocks noGrp="1"/>
          </p:cNvSpPr>
          <p:nvPr>
            <p:ph type="dt" sz="half" idx="13"/>
          </p:nvPr>
        </p:nvSpPr>
        <p:spPr/>
        <p:txBody>
          <a:bodyPr/>
          <a:lstStyle/>
          <a:p>
            <a:pPr fontAlgn="base">
              <a:spcBef>
                <a:spcPct val="0"/>
              </a:spcBef>
              <a:spcAft>
                <a:spcPct val="0"/>
              </a:spcAft>
              <a:defRPr/>
            </a:pPr>
            <a:fld id="{DBB9AAA6-B789-4BA1-9025-E99AD015402B}" type="datetime1">
              <a:rPr lang="fr-FR" smtClean="0">
                <a:cs typeface="Arial" charset="0"/>
              </a:rPr>
              <a:t>11/05/2023</a:t>
            </a:fld>
            <a:endParaRPr lang="fr-FR" dirty="0">
              <a:cs typeface="Arial" charset="0"/>
            </a:endParaRPr>
          </a:p>
        </p:txBody>
      </p:sp>
      <p:sp>
        <p:nvSpPr>
          <p:cNvPr id="15" name="Espace réservé du pied de page 14"/>
          <p:cNvSpPr>
            <a:spLocks noGrp="1"/>
          </p:cNvSpPr>
          <p:nvPr>
            <p:ph type="ftr" sz="quarter" idx="14"/>
          </p:nvPr>
        </p:nvSpPr>
        <p:spPr>
          <a:xfrm>
            <a:off x="3358800" y="6606071"/>
            <a:ext cx="7200000" cy="251929"/>
          </a:xfrm>
        </p:spPr>
        <p:txBody>
          <a:bodyPr lIns="72000"/>
          <a:lstStyle/>
          <a:p>
            <a:r>
              <a:rPr lang="en-US" dirty="0"/>
              <a:t>KUHN_PPT_MODEL_2018-v3.pptx</a:t>
            </a:r>
            <a:endParaRPr lang="fr-FR" dirty="0"/>
          </a:p>
        </p:txBody>
      </p:sp>
      <p:sp>
        <p:nvSpPr>
          <p:cNvPr id="16" name="Espace réservé du numéro de diapositive 15"/>
          <p:cNvSpPr>
            <a:spLocks noGrp="1"/>
          </p:cNvSpPr>
          <p:nvPr>
            <p:ph type="sldNum" sz="quarter" idx="15"/>
          </p:nvPr>
        </p:nvSpPr>
        <p:spPr/>
        <p:txBody>
          <a:bodyPr/>
          <a:lstStyle/>
          <a:p>
            <a:fld id="{A2F6ED7D-066B-49EC-B012-E2F31E7454C7}" type="slidenum">
              <a:rPr lang="fr-FR" smtClean="0"/>
              <a:pPr/>
              <a:t>‹nº›</a:t>
            </a:fld>
            <a:endParaRPr lang="fr-FR" dirty="0"/>
          </a:p>
        </p:txBody>
      </p:sp>
    </p:spTree>
    <p:extLst>
      <p:ext uri="{BB962C8B-B14F-4D97-AF65-F5344CB8AC3E}">
        <p14:creationId xmlns:p14="http://schemas.microsoft.com/office/powerpoint/2010/main" val="4133105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ransition">
    <p:spTree>
      <p:nvGrpSpPr>
        <p:cNvPr id="1" name=""/>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2274E716-2933-4709-A3AE-D61A274A841C}"/>
              </a:ext>
            </a:extLst>
          </p:cNvPr>
          <p:cNvSpPr>
            <a:spLocks noGrp="1"/>
          </p:cNvSpPr>
          <p:nvPr>
            <p:ph type="body" sz="quarter" idx="13"/>
          </p:nvPr>
        </p:nvSpPr>
        <p:spPr>
          <a:xfrm>
            <a:off x="5573062" y="3091503"/>
            <a:ext cx="5580558" cy="674995"/>
          </a:xfrm>
        </p:spPr>
        <p:txBody>
          <a:bodyPr anchor="ctr">
            <a:noAutofit/>
          </a:bodyPr>
          <a:lstStyle>
            <a:lvl1pPr marL="0" indent="0" algn="ctr">
              <a:buNone/>
              <a:defRPr sz="2300"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pt-BR"/>
              <a:t>Clique para editar os estilos de texto Mestres</a:t>
            </a:r>
          </a:p>
        </p:txBody>
      </p:sp>
      <p:sp>
        <p:nvSpPr>
          <p:cNvPr id="7" name="Espace réservé pour une image  6">
            <a:extLst>
              <a:ext uri="{FF2B5EF4-FFF2-40B4-BE49-F238E27FC236}">
                <a16:creationId xmlns:a16="http://schemas.microsoft.com/office/drawing/2014/main" id="{46F31AE4-3FB7-4480-B383-DA19554FB55C}"/>
              </a:ext>
            </a:extLst>
          </p:cNvPr>
          <p:cNvSpPr>
            <a:spLocks noGrp="1" noChangeAspect="1"/>
          </p:cNvSpPr>
          <p:nvPr>
            <p:ph type="pic" sz="quarter" idx="14"/>
          </p:nvPr>
        </p:nvSpPr>
        <p:spPr>
          <a:xfrm>
            <a:off x="0" y="572118"/>
            <a:ext cx="5040000" cy="6012000"/>
          </a:xfrm>
        </p:spPr>
        <p:txBody>
          <a:bodyPr/>
          <a:lstStyle/>
          <a:p>
            <a:r>
              <a:rPr lang="pt-BR"/>
              <a:t>Clique no ícone para adicionar uma imagem</a:t>
            </a:r>
            <a:endParaRPr lang="fr-FR" dirty="0"/>
          </a:p>
        </p:txBody>
      </p:sp>
      <p:sp>
        <p:nvSpPr>
          <p:cNvPr id="24" name="Titre 23"/>
          <p:cNvSpPr>
            <a:spLocks noGrp="1"/>
          </p:cNvSpPr>
          <p:nvPr>
            <p:ph type="title"/>
          </p:nvPr>
        </p:nvSpPr>
        <p:spPr/>
        <p:txBody>
          <a:bodyPr/>
          <a:lstStyle/>
          <a:p>
            <a:r>
              <a:rPr lang="pt-BR"/>
              <a:t>Clique para editar o título Mestre</a:t>
            </a:r>
            <a:endParaRPr lang="fr-FR" dirty="0"/>
          </a:p>
        </p:txBody>
      </p:sp>
      <p:sp>
        <p:nvSpPr>
          <p:cNvPr id="27" name="Espace réservé de la date 26"/>
          <p:cNvSpPr>
            <a:spLocks noGrp="1"/>
          </p:cNvSpPr>
          <p:nvPr>
            <p:ph type="dt" sz="half" idx="15"/>
          </p:nvPr>
        </p:nvSpPr>
        <p:spPr/>
        <p:txBody>
          <a:bodyPr/>
          <a:lstStyle/>
          <a:p>
            <a:pPr fontAlgn="base">
              <a:spcBef>
                <a:spcPct val="0"/>
              </a:spcBef>
              <a:spcAft>
                <a:spcPct val="0"/>
              </a:spcAft>
              <a:defRPr/>
            </a:pPr>
            <a:fld id="{51087A48-ED35-4C6B-853B-1468B0A525E5}" type="datetime1">
              <a:rPr lang="fr-FR" smtClean="0">
                <a:cs typeface="Arial" charset="0"/>
              </a:rPr>
              <a:t>11/05/2023</a:t>
            </a:fld>
            <a:endParaRPr lang="fr-FR" dirty="0">
              <a:cs typeface="Arial" charset="0"/>
            </a:endParaRPr>
          </a:p>
        </p:txBody>
      </p:sp>
      <p:sp>
        <p:nvSpPr>
          <p:cNvPr id="28" name="Espace réservé du pied de page 27"/>
          <p:cNvSpPr>
            <a:spLocks noGrp="1"/>
          </p:cNvSpPr>
          <p:nvPr>
            <p:ph type="ftr" sz="quarter" idx="16"/>
          </p:nvPr>
        </p:nvSpPr>
        <p:spPr/>
        <p:txBody>
          <a:bodyPr/>
          <a:lstStyle/>
          <a:p>
            <a:r>
              <a:rPr lang="en-US"/>
              <a:t>KUHN_PPT_MODEL_2018-v3.pptx</a:t>
            </a:r>
            <a:endParaRPr lang="fr-FR" dirty="0"/>
          </a:p>
        </p:txBody>
      </p:sp>
      <p:sp>
        <p:nvSpPr>
          <p:cNvPr id="29" name="Espace réservé du numéro de diapositive 28"/>
          <p:cNvSpPr>
            <a:spLocks noGrp="1"/>
          </p:cNvSpPr>
          <p:nvPr>
            <p:ph type="sldNum" sz="quarter" idx="17"/>
          </p:nvPr>
        </p:nvSpPr>
        <p:spPr/>
        <p:txBody>
          <a:bodyPr/>
          <a:lstStyle/>
          <a:p>
            <a:fld id="{A2F6ED7D-066B-49EC-B012-E2F31E7454C7}" type="slidenum">
              <a:rPr lang="fr-FR" smtClean="0"/>
              <a:pPr/>
              <a:t>‹nº›</a:t>
            </a:fld>
            <a:endParaRPr lang="fr-FR" dirty="0"/>
          </a:p>
        </p:txBody>
      </p:sp>
    </p:spTree>
    <p:extLst>
      <p:ext uri="{BB962C8B-B14F-4D97-AF65-F5344CB8AC3E}">
        <p14:creationId xmlns:p14="http://schemas.microsoft.com/office/powerpoint/2010/main" val="88797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Un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5E3008E-B727-4ABD-A7FE-BC199EF8C514}"/>
              </a:ext>
            </a:extLst>
          </p:cNvPr>
          <p:cNvSpPr>
            <a:spLocks noGrp="1" noChangeAspect="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fr-FR" dirty="0"/>
          </a:p>
        </p:txBody>
      </p:sp>
      <p:sp>
        <p:nvSpPr>
          <p:cNvPr id="8" name="Espace réservé du texte 7">
            <a:extLst>
              <a:ext uri="{FF2B5EF4-FFF2-40B4-BE49-F238E27FC236}">
                <a16:creationId xmlns:a16="http://schemas.microsoft.com/office/drawing/2014/main" id="{2274E716-2933-4709-A3AE-D61A274A841C}"/>
              </a:ext>
            </a:extLst>
          </p:cNvPr>
          <p:cNvSpPr>
            <a:spLocks noGrp="1"/>
          </p:cNvSpPr>
          <p:nvPr>
            <p:ph type="body" sz="quarter" idx="13" hasCustomPrompt="1"/>
          </p:nvPr>
        </p:nvSpPr>
        <p:spPr>
          <a:xfrm>
            <a:off x="130175" y="525463"/>
            <a:ext cx="10279063" cy="388937"/>
          </a:xfrm>
        </p:spPr>
        <p:txBody>
          <a:bodyPr anchor="b">
            <a:noAutofit/>
          </a:bodyPr>
          <a:lstStyle>
            <a:lvl1pPr marL="0" indent="0">
              <a:buNone/>
              <a:defRPr sz="2000">
                <a:solidFill>
                  <a:schemeClr val="tx1">
                    <a:lumMod val="65000"/>
                    <a:lumOff val="3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fr-FR" dirty="0" err="1"/>
              <a:t>Sous Titre</a:t>
            </a:r>
            <a:endParaRPr lang="fr-FR" dirty="0"/>
          </a:p>
        </p:txBody>
      </p:sp>
      <p:sp>
        <p:nvSpPr>
          <p:cNvPr id="9" name="Titre 8"/>
          <p:cNvSpPr>
            <a:spLocks noGrp="1"/>
          </p:cNvSpPr>
          <p:nvPr>
            <p:ph type="title"/>
          </p:nvPr>
        </p:nvSpPr>
        <p:spPr/>
        <p:txBody>
          <a:bodyPr/>
          <a:lstStyle/>
          <a:p>
            <a:r>
              <a:rPr lang="pt-BR"/>
              <a:t>Clique para editar o título Mestre</a:t>
            </a:r>
            <a:endParaRPr lang="fr-FR"/>
          </a:p>
        </p:txBody>
      </p:sp>
      <p:sp>
        <p:nvSpPr>
          <p:cNvPr id="15" name="Espace réservé de la date 14"/>
          <p:cNvSpPr>
            <a:spLocks noGrp="1"/>
          </p:cNvSpPr>
          <p:nvPr>
            <p:ph type="dt" sz="half" idx="14"/>
          </p:nvPr>
        </p:nvSpPr>
        <p:spPr/>
        <p:txBody>
          <a:bodyPr/>
          <a:lstStyle/>
          <a:p>
            <a:pPr fontAlgn="base">
              <a:spcBef>
                <a:spcPct val="0"/>
              </a:spcBef>
              <a:spcAft>
                <a:spcPct val="0"/>
              </a:spcAft>
              <a:defRPr/>
            </a:pPr>
            <a:fld id="{2EAE9869-5B0A-427C-ACBC-7D6781B4F7A3}" type="datetime1">
              <a:rPr lang="fr-FR" smtClean="0">
                <a:cs typeface="Arial" charset="0"/>
              </a:rPr>
              <a:t>11/05/2023</a:t>
            </a:fld>
            <a:endParaRPr lang="fr-FR" dirty="0">
              <a:cs typeface="Arial" charset="0"/>
            </a:endParaRPr>
          </a:p>
        </p:txBody>
      </p:sp>
      <p:sp>
        <p:nvSpPr>
          <p:cNvPr id="16" name="Espace réservé du pied de page 15"/>
          <p:cNvSpPr>
            <a:spLocks noGrp="1"/>
          </p:cNvSpPr>
          <p:nvPr>
            <p:ph type="ftr" sz="quarter" idx="15"/>
          </p:nvPr>
        </p:nvSpPr>
        <p:spPr/>
        <p:txBody>
          <a:bodyPr/>
          <a:lstStyle/>
          <a:p>
            <a:r>
              <a:rPr lang="en-US"/>
              <a:t>KUHN_PPT_MODEL_2018-v3.pptx</a:t>
            </a:r>
            <a:endParaRPr lang="fr-FR" dirty="0"/>
          </a:p>
        </p:txBody>
      </p:sp>
      <p:sp>
        <p:nvSpPr>
          <p:cNvPr id="17" name="Espace réservé du numéro de diapositive 16"/>
          <p:cNvSpPr>
            <a:spLocks noGrp="1"/>
          </p:cNvSpPr>
          <p:nvPr>
            <p:ph type="sldNum" sz="quarter" idx="16"/>
          </p:nvPr>
        </p:nvSpPr>
        <p:spPr/>
        <p:txBody>
          <a:bodyPr/>
          <a:lstStyle/>
          <a:p>
            <a:fld id="{A2F6ED7D-066B-49EC-B012-E2F31E7454C7}" type="slidenum">
              <a:rPr lang="fr-FR" smtClean="0"/>
              <a:t>‹nº›</a:t>
            </a:fld>
            <a:endParaRPr lang="fr-FR" dirty="0"/>
          </a:p>
        </p:txBody>
      </p:sp>
    </p:spTree>
    <p:extLst>
      <p:ext uri="{BB962C8B-B14F-4D97-AF65-F5344CB8AC3E}">
        <p14:creationId xmlns:p14="http://schemas.microsoft.com/office/powerpoint/2010/main" val="2871962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eux contenu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763F666-BD87-4B47-84E0-8D1C7BCBB7B4}"/>
              </a:ext>
            </a:extLst>
          </p:cNvPr>
          <p:cNvSpPr>
            <a:spLocks noGrp="1" noChangeAspect="1"/>
          </p:cNvSpPr>
          <p:nvPr>
            <p:ph sz="half" idx="1"/>
          </p:nvPr>
        </p:nvSpPr>
        <p:spPr>
          <a:xfrm>
            <a:off x="142768" y="957884"/>
            <a:ext cx="5881848" cy="560880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fr-FR" dirty="0"/>
          </a:p>
        </p:txBody>
      </p:sp>
      <p:sp>
        <p:nvSpPr>
          <p:cNvPr id="4" name="Espace réservé du contenu 3">
            <a:extLst>
              <a:ext uri="{FF2B5EF4-FFF2-40B4-BE49-F238E27FC236}">
                <a16:creationId xmlns:a16="http://schemas.microsoft.com/office/drawing/2014/main" id="{446C0A84-7B98-4568-9180-7E9CEE3CB322}"/>
              </a:ext>
            </a:extLst>
          </p:cNvPr>
          <p:cNvSpPr>
            <a:spLocks noGrp="1" noChangeAspect="1"/>
          </p:cNvSpPr>
          <p:nvPr>
            <p:ph sz="half" idx="2"/>
          </p:nvPr>
        </p:nvSpPr>
        <p:spPr>
          <a:xfrm>
            <a:off x="6167384" y="957884"/>
            <a:ext cx="5881848" cy="560880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fr-FR" dirty="0"/>
          </a:p>
        </p:txBody>
      </p:sp>
      <p:sp>
        <p:nvSpPr>
          <p:cNvPr id="9" name="Espace réservé du texte 7">
            <a:extLst>
              <a:ext uri="{FF2B5EF4-FFF2-40B4-BE49-F238E27FC236}">
                <a16:creationId xmlns:a16="http://schemas.microsoft.com/office/drawing/2014/main" id="{BCFFE651-6F92-49AE-A947-E44BD3D640D1}"/>
              </a:ext>
            </a:extLst>
          </p:cNvPr>
          <p:cNvSpPr>
            <a:spLocks noGrp="1"/>
          </p:cNvSpPr>
          <p:nvPr>
            <p:ph type="body" sz="quarter" idx="13" hasCustomPrompt="1"/>
          </p:nvPr>
        </p:nvSpPr>
        <p:spPr>
          <a:xfrm>
            <a:off x="130175" y="525463"/>
            <a:ext cx="10279063" cy="388937"/>
          </a:xfrm>
        </p:spPr>
        <p:txBody>
          <a:bodyPr anchor="b">
            <a:noAutofit/>
          </a:bodyPr>
          <a:lstStyle>
            <a:lvl1pPr marL="0" indent="0">
              <a:buNone/>
              <a:defRPr sz="2000">
                <a:solidFill>
                  <a:schemeClr val="tx1">
                    <a:lumMod val="65000"/>
                    <a:lumOff val="3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fr-FR" dirty="0" err="1"/>
              <a:t>Sous Titre</a:t>
            </a:r>
            <a:endParaRPr lang="fr-FR" dirty="0"/>
          </a:p>
        </p:txBody>
      </p:sp>
      <p:sp>
        <p:nvSpPr>
          <p:cNvPr id="15" name="Titre 14"/>
          <p:cNvSpPr>
            <a:spLocks noGrp="1"/>
          </p:cNvSpPr>
          <p:nvPr>
            <p:ph type="title"/>
          </p:nvPr>
        </p:nvSpPr>
        <p:spPr/>
        <p:txBody>
          <a:bodyPr/>
          <a:lstStyle/>
          <a:p>
            <a:r>
              <a:rPr lang="pt-BR"/>
              <a:t>Clique para editar o título Mestre</a:t>
            </a:r>
            <a:endParaRPr lang="fr-FR"/>
          </a:p>
        </p:txBody>
      </p:sp>
      <p:sp>
        <p:nvSpPr>
          <p:cNvPr id="16" name="Espace réservé de la date 15"/>
          <p:cNvSpPr>
            <a:spLocks noGrp="1"/>
          </p:cNvSpPr>
          <p:nvPr>
            <p:ph type="dt" sz="half" idx="14"/>
          </p:nvPr>
        </p:nvSpPr>
        <p:spPr/>
        <p:txBody>
          <a:bodyPr/>
          <a:lstStyle/>
          <a:p>
            <a:pPr fontAlgn="base">
              <a:spcBef>
                <a:spcPct val="0"/>
              </a:spcBef>
              <a:spcAft>
                <a:spcPct val="0"/>
              </a:spcAft>
              <a:defRPr/>
            </a:pPr>
            <a:fld id="{02351886-CCD1-4D13-869E-AD038E64C954}" type="datetime1">
              <a:rPr lang="fr-FR" smtClean="0">
                <a:cs typeface="Arial" charset="0"/>
              </a:rPr>
              <a:t>11/05/2023</a:t>
            </a:fld>
            <a:endParaRPr lang="fr-FR" dirty="0">
              <a:cs typeface="Arial" charset="0"/>
            </a:endParaRPr>
          </a:p>
        </p:txBody>
      </p:sp>
      <p:sp>
        <p:nvSpPr>
          <p:cNvPr id="17" name="Espace réservé du pied de page 16"/>
          <p:cNvSpPr>
            <a:spLocks noGrp="1"/>
          </p:cNvSpPr>
          <p:nvPr>
            <p:ph type="ftr" sz="quarter" idx="15"/>
          </p:nvPr>
        </p:nvSpPr>
        <p:spPr/>
        <p:txBody>
          <a:bodyPr/>
          <a:lstStyle/>
          <a:p>
            <a:r>
              <a:rPr lang="en-US"/>
              <a:t>KUHN_PPT_MODEL_2018-v3.pptx</a:t>
            </a:r>
            <a:endParaRPr lang="fr-FR" dirty="0"/>
          </a:p>
        </p:txBody>
      </p:sp>
      <p:sp>
        <p:nvSpPr>
          <p:cNvPr id="18" name="Espace réservé du numéro de diapositive 17"/>
          <p:cNvSpPr>
            <a:spLocks noGrp="1"/>
          </p:cNvSpPr>
          <p:nvPr>
            <p:ph type="sldNum" sz="quarter" idx="16"/>
          </p:nvPr>
        </p:nvSpPr>
        <p:spPr/>
        <p:txBody>
          <a:bodyPr/>
          <a:lstStyle/>
          <a:p>
            <a:fld id="{A2F6ED7D-066B-49EC-B012-E2F31E7454C7}" type="slidenum">
              <a:rPr lang="fr-FR" smtClean="0"/>
              <a:t>‹nº›</a:t>
            </a:fld>
            <a:endParaRPr lang="fr-FR" dirty="0"/>
          </a:p>
        </p:txBody>
      </p:sp>
    </p:spTree>
    <p:extLst>
      <p:ext uri="{BB962C8B-B14F-4D97-AF65-F5344CB8AC3E}">
        <p14:creationId xmlns:p14="http://schemas.microsoft.com/office/powerpoint/2010/main" val="3161629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ois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EDC2B2-9A4B-4F7B-B39C-F88E692506CB}"/>
              </a:ext>
            </a:extLst>
          </p:cNvPr>
          <p:cNvSpPr>
            <a:spLocks noGrp="1"/>
          </p:cNvSpPr>
          <p:nvPr>
            <p:ph type="title"/>
          </p:nvPr>
        </p:nvSpPr>
        <p:spPr/>
        <p:txBody>
          <a:bodyPr/>
          <a:lstStyle>
            <a:lvl1pPr>
              <a:defRPr>
                <a:solidFill>
                  <a:schemeClr val="tx1">
                    <a:lumMod val="65000"/>
                    <a:lumOff val="35000"/>
                  </a:schemeClr>
                </a:solidFill>
              </a:defRPr>
            </a:lvl1pPr>
          </a:lstStyle>
          <a:p>
            <a:r>
              <a:rPr lang="pt-BR"/>
              <a:t>Clique para editar o título Mestre</a:t>
            </a:r>
            <a:endParaRPr lang="fr-FR"/>
          </a:p>
        </p:txBody>
      </p:sp>
      <p:sp>
        <p:nvSpPr>
          <p:cNvPr id="3" name="Espace réservé du contenu 2">
            <a:extLst>
              <a:ext uri="{FF2B5EF4-FFF2-40B4-BE49-F238E27FC236}">
                <a16:creationId xmlns:a16="http://schemas.microsoft.com/office/drawing/2014/main" id="{1763F666-BD87-4B47-84E0-8D1C7BCBB7B4}"/>
              </a:ext>
            </a:extLst>
          </p:cNvPr>
          <p:cNvSpPr>
            <a:spLocks noGrp="1" noChangeAspect="1"/>
          </p:cNvSpPr>
          <p:nvPr>
            <p:ph sz="half" idx="1"/>
          </p:nvPr>
        </p:nvSpPr>
        <p:spPr>
          <a:xfrm>
            <a:off x="105000" y="957884"/>
            <a:ext cx="3924000" cy="5608800"/>
          </a:xfrm>
        </p:spPr>
        <p:txBody>
          <a:bodyPr>
            <a:normAutofit/>
          </a:bodyPr>
          <a:lstStyle>
            <a:lvl1pPr>
              <a:defRPr sz="1800"/>
            </a:lvl1pPr>
            <a:lvl2pPr>
              <a:defRPr sz="1600"/>
            </a:lvl2pPr>
            <a:lvl3pPr>
              <a:defRPr sz="1400"/>
            </a:lvl3pPr>
            <a:lvl4pPr>
              <a:defRPr sz="1200"/>
            </a:lvl4pPr>
            <a:lvl5pPr>
              <a:defRPr sz="1100"/>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fr-FR" dirty="0"/>
          </a:p>
        </p:txBody>
      </p:sp>
      <p:sp>
        <p:nvSpPr>
          <p:cNvPr id="4" name="Espace réservé du contenu 3">
            <a:extLst>
              <a:ext uri="{FF2B5EF4-FFF2-40B4-BE49-F238E27FC236}">
                <a16:creationId xmlns:a16="http://schemas.microsoft.com/office/drawing/2014/main" id="{446C0A84-7B98-4568-9180-7E9CEE3CB322}"/>
              </a:ext>
            </a:extLst>
          </p:cNvPr>
          <p:cNvSpPr>
            <a:spLocks noGrp="1" noChangeAspect="1"/>
          </p:cNvSpPr>
          <p:nvPr>
            <p:ph sz="half" idx="2"/>
          </p:nvPr>
        </p:nvSpPr>
        <p:spPr>
          <a:xfrm>
            <a:off x="4134000" y="957884"/>
            <a:ext cx="3924000" cy="5608800"/>
          </a:xfrm>
        </p:spPr>
        <p:txBody>
          <a:bodyPr>
            <a:normAutofit/>
          </a:bodyPr>
          <a:lstStyle>
            <a:lvl1pPr>
              <a:defRPr sz="1800"/>
            </a:lvl1pPr>
            <a:lvl2pPr>
              <a:defRPr sz="1600"/>
            </a:lvl2pPr>
            <a:lvl3pPr>
              <a:defRPr sz="1400"/>
            </a:lvl3pPr>
            <a:lvl4pPr>
              <a:defRPr sz="1200"/>
            </a:lvl4pPr>
            <a:lvl5pPr>
              <a:defRPr sz="1100"/>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fr-FR" dirty="0"/>
          </a:p>
        </p:txBody>
      </p:sp>
      <p:sp>
        <p:nvSpPr>
          <p:cNvPr id="9" name="Espace réservé du contenu 3">
            <a:extLst>
              <a:ext uri="{FF2B5EF4-FFF2-40B4-BE49-F238E27FC236}">
                <a16:creationId xmlns:a16="http://schemas.microsoft.com/office/drawing/2014/main" id="{5657B3A7-C043-4F55-B498-D0CB555D0B75}"/>
              </a:ext>
            </a:extLst>
          </p:cNvPr>
          <p:cNvSpPr>
            <a:spLocks noGrp="1" noChangeAspect="1"/>
          </p:cNvSpPr>
          <p:nvPr>
            <p:ph sz="half" idx="14"/>
          </p:nvPr>
        </p:nvSpPr>
        <p:spPr>
          <a:xfrm>
            <a:off x="8163000" y="957884"/>
            <a:ext cx="3924000" cy="5608800"/>
          </a:xfrm>
        </p:spPr>
        <p:txBody>
          <a:bodyPr>
            <a:normAutofit/>
          </a:bodyPr>
          <a:lstStyle>
            <a:lvl1pPr>
              <a:defRPr sz="1800"/>
            </a:lvl1pPr>
            <a:lvl2pPr>
              <a:defRPr sz="1600"/>
            </a:lvl2pPr>
            <a:lvl3pPr>
              <a:defRPr sz="1400"/>
            </a:lvl3pPr>
            <a:lvl4pPr>
              <a:defRPr sz="1200"/>
            </a:lvl4pPr>
            <a:lvl5pPr>
              <a:defRPr sz="1100"/>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fr-FR" dirty="0"/>
          </a:p>
        </p:txBody>
      </p:sp>
      <p:sp>
        <p:nvSpPr>
          <p:cNvPr id="10" name="Espace réservé du texte 7">
            <a:extLst>
              <a:ext uri="{FF2B5EF4-FFF2-40B4-BE49-F238E27FC236}">
                <a16:creationId xmlns:a16="http://schemas.microsoft.com/office/drawing/2014/main" id="{E181D5C4-7C50-4C96-AB3B-5AC31AE31F04}"/>
              </a:ext>
            </a:extLst>
          </p:cNvPr>
          <p:cNvSpPr>
            <a:spLocks noGrp="1"/>
          </p:cNvSpPr>
          <p:nvPr>
            <p:ph type="body" sz="quarter" idx="13" hasCustomPrompt="1"/>
          </p:nvPr>
        </p:nvSpPr>
        <p:spPr>
          <a:xfrm>
            <a:off x="130175" y="525463"/>
            <a:ext cx="10279063" cy="388937"/>
          </a:xfrm>
        </p:spPr>
        <p:txBody>
          <a:bodyPr anchor="b">
            <a:noAutofit/>
          </a:bodyPr>
          <a:lstStyle>
            <a:lvl1pPr marL="0" indent="0">
              <a:buNone/>
              <a:defRPr sz="2000">
                <a:solidFill>
                  <a:schemeClr val="tx1">
                    <a:lumMod val="65000"/>
                    <a:lumOff val="3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fr-FR" dirty="0" err="1"/>
              <a:t>Sous Titre</a:t>
            </a:r>
            <a:endParaRPr lang="fr-FR" dirty="0"/>
          </a:p>
        </p:txBody>
      </p:sp>
      <p:sp>
        <p:nvSpPr>
          <p:cNvPr id="5" name="Espace réservé de la date 4"/>
          <p:cNvSpPr>
            <a:spLocks noGrp="1"/>
          </p:cNvSpPr>
          <p:nvPr>
            <p:ph type="dt" sz="half" idx="15"/>
          </p:nvPr>
        </p:nvSpPr>
        <p:spPr/>
        <p:txBody>
          <a:bodyPr/>
          <a:lstStyle/>
          <a:p>
            <a:pPr fontAlgn="base">
              <a:spcBef>
                <a:spcPct val="0"/>
              </a:spcBef>
              <a:spcAft>
                <a:spcPct val="0"/>
              </a:spcAft>
              <a:defRPr/>
            </a:pPr>
            <a:fld id="{7CE3C5AC-1FE6-4CDC-B9FE-204D36895EF6}" type="datetime1">
              <a:rPr lang="fr-FR" smtClean="0">
                <a:cs typeface="Arial" charset="0"/>
              </a:rPr>
              <a:t>11/05/2023</a:t>
            </a:fld>
            <a:endParaRPr lang="fr-FR" dirty="0">
              <a:cs typeface="Arial" charset="0"/>
            </a:endParaRPr>
          </a:p>
        </p:txBody>
      </p:sp>
      <p:sp>
        <p:nvSpPr>
          <p:cNvPr id="6" name="Espace réservé du pied de page 5"/>
          <p:cNvSpPr>
            <a:spLocks noGrp="1"/>
          </p:cNvSpPr>
          <p:nvPr>
            <p:ph type="ftr" sz="quarter" idx="16"/>
          </p:nvPr>
        </p:nvSpPr>
        <p:spPr/>
        <p:txBody>
          <a:bodyPr/>
          <a:lstStyle/>
          <a:p>
            <a:r>
              <a:rPr lang="en-US"/>
              <a:t>KUHN_PPT_MODEL_2018-v3.pptx</a:t>
            </a:r>
            <a:endParaRPr lang="fr-FR" dirty="0"/>
          </a:p>
        </p:txBody>
      </p:sp>
      <p:sp>
        <p:nvSpPr>
          <p:cNvPr id="8" name="Espace réservé du numéro de diapositive 7"/>
          <p:cNvSpPr>
            <a:spLocks noGrp="1"/>
          </p:cNvSpPr>
          <p:nvPr>
            <p:ph type="sldNum" sz="quarter" idx="17"/>
          </p:nvPr>
        </p:nvSpPr>
        <p:spPr/>
        <p:txBody>
          <a:bodyPr/>
          <a:lstStyle/>
          <a:p>
            <a:fld id="{A2F6ED7D-066B-49EC-B012-E2F31E7454C7}" type="slidenum">
              <a:rPr lang="fr-FR" smtClean="0"/>
              <a:t>‹nº›</a:t>
            </a:fld>
            <a:endParaRPr lang="fr-FR" dirty="0"/>
          </a:p>
        </p:txBody>
      </p:sp>
    </p:spTree>
    <p:extLst>
      <p:ext uri="{BB962C8B-B14F-4D97-AF65-F5344CB8AC3E}">
        <p14:creationId xmlns:p14="http://schemas.microsoft.com/office/powerpoint/2010/main" val="670811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4FF9D6-B07B-4CCE-A1E1-6E7B076AA88B}"/>
              </a:ext>
            </a:extLst>
          </p:cNvPr>
          <p:cNvSpPr>
            <a:spLocks noGrp="1"/>
          </p:cNvSpPr>
          <p:nvPr>
            <p:ph type="title"/>
          </p:nvPr>
        </p:nvSpPr>
        <p:spPr/>
        <p:txBody>
          <a:bodyPr/>
          <a:lstStyle>
            <a:lvl1pPr>
              <a:defRPr>
                <a:solidFill>
                  <a:schemeClr val="tx1">
                    <a:lumMod val="65000"/>
                    <a:lumOff val="35000"/>
                  </a:schemeClr>
                </a:solidFill>
              </a:defRPr>
            </a:lvl1pPr>
          </a:lstStyle>
          <a:p>
            <a:r>
              <a:rPr lang="pt-BR"/>
              <a:t>Clique para editar o título Mestre</a:t>
            </a:r>
            <a:endParaRPr lang="fr-FR" dirty="0"/>
          </a:p>
        </p:txBody>
      </p:sp>
      <p:sp>
        <p:nvSpPr>
          <p:cNvPr id="7" name="Espace réservé du texte 7">
            <a:extLst>
              <a:ext uri="{FF2B5EF4-FFF2-40B4-BE49-F238E27FC236}">
                <a16:creationId xmlns:a16="http://schemas.microsoft.com/office/drawing/2014/main" id="{FFCC05ED-036B-41CD-B243-307F1AFFE555}"/>
              </a:ext>
            </a:extLst>
          </p:cNvPr>
          <p:cNvSpPr>
            <a:spLocks noGrp="1"/>
          </p:cNvSpPr>
          <p:nvPr>
            <p:ph type="body" sz="quarter" idx="13" hasCustomPrompt="1"/>
          </p:nvPr>
        </p:nvSpPr>
        <p:spPr>
          <a:xfrm>
            <a:off x="130175" y="525463"/>
            <a:ext cx="10279063" cy="388937"/>
          </a:xfrm>
        </p:spPr>
        <p:txBody>
          <a:bodyPr anchor="b">
            <a:noAutofit/>
          </a:bodyPr>
          <a:lstStyle>
            <a:lvl1pPr marL="0" indent="0">
              <a:buNone/>
              <a:defRPr sz="2000">
                <a:solidFill>
                  <a:schemeClr val="tx1">
                    <a:lumMod val="65000"/>
                    <a:lumOff val="3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fr-FR" dirty="0" err="1"/>
              <a:t>Sous Titre</a:t>
            </a:r>
            <a:endParaRPr lang="fr-FR" dirty="0"/>
          </a:p>
        </p:txBody>
      </p:sp>
      <p:sp>
        <p:nvSpPr>
          <p:cNvPr id="3" name="Espace réservé de la date 2"/>
          <p:cNvSpPr>
            <a:spLocks noGrp="1"/>
          </p:cNvSpPr>
          <p:nvPr>
            <p:ph type="dt" sz="half" idx="14"/>
          </p:nvPr>
        </p:nvSpPr>
        <p:spPr/>
        <p:txBody>
          <a:bodyPr/>
          <a:lstStyle/>
          <a:p>
            <a:pPr fontAlgn="base">
              <a:spcBef>
                <a:spcPct val="0"/>
              </a:spcBef>
              <a:spcAft>
                <a:spcPct val="0"/>
              </a:spcAft>
              <a:defRPr/>
            </a:pPr>
            <a:fld id="{ED4091C7-5DD5-4CBA-89D7-66A0FB1C00B4}" type="datetime1">
              <a:rPr lang="fr-FR" smtClean="0">
                <a:cs typeface="Arial" charset="0"/>
              </a:rPr>
              <a:t>11/05/2023</a:t>
            </a:fld>
            <a:endParaRPr lang="fr-FR" dirty="0">
              <a:cs typeface="Arial" charset="0"/>
            </a:endParaRPr>
          </a:p>
        </p:txBody>
      </p:sp>
      <p:sp>
        <p:nvSpPr>
          <p:cNvPr id="4" name="Espace réservé du pied de page 3"/>
          <p:cNvSpPr>
            <a:spLocks noGrp="1"/>
          </p:cNvSpPr>
          <p:nvPr>
            <p:ph type="ftr" sz="quarter" idx="15"/>
          </p:nvPr>
        </p:nvSpPr>
        <p:spPr/>
        <p:txBody>
          <a:bodyPr/>
          <a:lstStyle/>
          <a:p>
            <a:r>
              <a:rPr lang="en-US"/>
              <a:t>KUHN_PPT_MODEL_2018-v3.pptx</a:t>
            </a:r>
            <a:endParaRPr lang="fr-FR" dirty="0"/>
          </a:p>
        </p:txBody>
      </p:sp>
      <p:sp>
        <p:nvSpPr>
          <p:cNvPr id="6" name="Espace réservé du numéro de diapositive 5"/>
          <p:cNvSpPr>
            <a:spLocks noGrp="1"/>
          </p:cNvSpPr>
          <p:nvPr>
            <p:ph type="sldNum" sz="quarter" idx="16"/>
          </p:nvPr>
        </p:nvSpPr>
        <p:spPr/>
        <p:txBody>
          <a:bodyPr/>
          <a:lstStyle/>
          <a:p>
            <a:fld id="{A2F6ED7D-066B-49EC-B012-E2F31E7454C7}" type="slidenum">
              <a:rPr lang="fr-FR" smtClean="0"/>
              <a:t>‹nº›</a:t>
            </a:fld>
            <a:endParaRPr lang="fr-FR" dirty="0"/>
          </a:p>
        </p:txBody>
      </p:sp>
    </p:spTree>
    <p:extLst>
      <p:ext uri="{BB962C8B-B14F-4D97-AF65-F5344CB8AC3E}">
        <p14:creationId xmlns:p14="http://schemas.microsoft.com/office/powerpoint/2010/main" val="3207660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fontAlgn="base">
              <a:spcBef>
                <a:spcPct val="0"/>
              </a:spcBef>
              <a:spcAft>
                <a:spcPct val="0"/>
              </a:spcAft>
              <a:defRPr/>
            </a:pPr>
            <a:fld id="{50808DCC-5805-4B58-8C08-0DD6DD01680E}" type="datetime1">
              <a:rPr lang="fr-FR" smtClean="0">
                <a:cs typeface="Arial" charset="0"/>
              </a:rPr>
              <a:t>11/05/2023</a:t>
            </a:fld>
            <a:endParaRPr lang="fr-FR" dirty="0">
              <a:cs typeface="Arial" charset="0"/>
            </a:endParaRPr>
          </a:p>
        </p:txBody>
      </p:sp>
      <p:sp>
        <p:nvSpPr>
          <p:cNvPr id="3" name="Espace réservé du pied de page 2"/>
          <p:cNvSpPr>
            <a:spLocks noGrp="1"/>
          </p:cNvSpPr>
          <p:nvPr>
            <p:ph type="ftr" sz="quarter" idx="11"/>
          </p:nvPr>
        </p:nvSpPr>
        <p:spPr/>
        <p:txBody>
          <a:bodyPr/>
          <a:lstStyle/>
          <a:p>
            <a:r>
              <a:rPr lang="en-US"/>
              <a:t>KUHN_PPT_MODEL_2018-v3.pptx</a:t>
            </a:r>
            <a:endParaRPr lang="fr-FR" dirty="0"/>
          </a:p>
        </p:txBody>
      </p:sp>
      <p:sp>
        <p:nvSpPr>
          <p:cNvPr id="5" name="Espace réservé du numéro de diapositive 4"/>
          <p:cNvSpPr>
            <a:spLocks noGrp="1"/>
          </p:cNvSpPr>
          <p:nvPr>
            <p:ph type="sldNum" sz="quarter" idx="12"/>
          </p:nvPr>
        </p:nvSpPr>
        <p:spPr/>
        <p:txBody>
          <a:bodyPr/>
          <a:lstStyle/>
          <a:p>
            <a:fld id="{A2F6ED7D-066B-49EC-B012-E2F31E7454C7}" type="slidenum">
              <a:rPr lang="fr-FR" smtClean="0"/>
              <a:t>‹nº›</a:t>
            </a:fld>
            <a:endParaRPr lang="fr-FR" dirty="0"/>
          </a:p>
        </p:txBody>
      </p:sp>
    </p:spTree>
    <p:extLst>
      <p:ext uri="{BB962C8B-B14F-4D97-AF65-F5344CB8AC3E}">
        <p14:creationId xmlns:p14="http://schemas.microsoft.com/office/powerpoint/2010/main" val="1096299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Diapositive de Fi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062C9F3-64D1-4E87-B402-4DEFE750FB4B}"/>
              </a:ext>
            </a:extLst>
          </p:cNvPr>
          <p:cNvSpPr/>
          <p:nvPr/>
        </p:nvSpPr>
        <p:spPr>
          <a:xfrm>
            <a:off x="0" y="6606000"/>
            <a:ext cx="12192000" cy="252000"/>
          </a:xfrm>
          <a:prstGeom prst="rect">
            <a:avLst/>
          </a:prstGeom>
          <a:solidFill>
            <a:srgbClr val="E9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err="1">
                <a:solidFill>
                  <a:srgbClr val="FF0000"/>
                </a:solidFill>
              </a:rPr>
              <a:t>Confidential</a:t>
            </a:r>
            <a:r>
              <a:rPr lang="fr-FR" sz="1200" b="1" dirty="0">
                <a:solidFill>
                  <a:schemeClr val="tx1">
                    <a:lumMod val="75000"/>
                    <a:lumOff val="25000"/>
                  </a:schemeClr>
                </a:solidFill>
              </a:rPr>
              <a:t> </a:t>
            </a:r>
            <a:r>
              <a:rPr lang="en-US" sz="1200" kern="1200" dirty="0">
                <a:solidFill>
                  <a:schemeClr val="tx1">
                    <a:lumMod val="75000"/>
                    <a:lumOff val="25000"/>
                  </a:schemeClr>
                </a:solidFill>
                <a:latin typeface="+mn-lt"/>
                <a:ea typeface="+mn-ea"/>
                <a:cs typeface="+mn-cs"/>
              </a:rPr>
              <a:t>- © KUHN SAS and/or its affiliates - </a:t>
            </a:r>
            <a:endParaRPr lang="fr-FR" sz="1200" kern="1200" dirty="0">
              <a:solidFill>
                <a:schemeClr val="tx1">
                  <a:lumMod val="75000"/>
                  <a:lumOff val="25000"/>
                </a:schemeClr>
              </a:solidFill>
              <a:latin typeface="+mn-lt"/>
              <a:ea typeface="+mn-ea"/>
              <a:cs typeface="+mn-cs"/>
            </a:endParaRPr>
          </a:p>
        </p:txBody>
      </p:sp>
      <p:pic>
        <p:nvPicPr>
          <p:cNvPr id="2" name="Frise"/>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49352" y="3060572"/>
            <a:ext cx="9033501" cy="2674812"/>
          </a:xfrm>
          <a:prstGeom prst="rect">
            <a:avLst/>
          </a:prstGeom>
        </p:spPr>
      </p:pic>
      <p:pic>
        <p:nvPicPr>
          <p:cNvPr id="8" name="Logo KUHN">
            <a:extLst>
              <a:ext uri="{FF2B5EF4-FFF2-40B4-BE49-F238E27FC236}">
                <a16:creationId xmlns:a16="http://schemas.microsoft.com/office/drawing/2014/main" id="{640F8E40-41FA-4FEC-9BAC-CC5C3FEF112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85956" y="490426"/>
            <a:ext cx="4301414" cy="2219529"/>
          </a:xfrm>
          <a:prstGeom prst="rect">
            <a:avLst/>
          </a:prstGeom>
        </p:spPr>
      </p:pic>
      <p:sp>
        <p:nvSpPr>
          <p:cNvPr id="12" name="Espace réservé du texte 3">
            <a:extLst>
              <a:ext uri="{FF2B5EF4-FFF2-40B4-BE49-F238E27FC236}">
                <a16:creationId xmlns:a16="http://schemas.microsoft.com/office/drawing/2014/main" id="{57C0C660-D499-4D87-9D0F-E9DFC25B8FA7}"/>
              </a:ext>
            </a:extLst>
          </p:cNvPr>
          <p:cNvSpPr txBox="1">
            <a:spLocks/>
          </p:cNvSpPr>
          <p:nvPr/>
        </p:nvSpPr>
        <p:spPr>
          <a:xfrm>
            <a:off x="204719" y="5859675"/>
            <a:ext cx="11722769" cy="67765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300" i="1" dirty="0">
                <a:solidFill>
                  <a:schemeClr val="tx1">
                    <a:lumMod val="50000"/>
                    <a:lumOff val="50000"/>
                  </a:schemeClr>
                </a:solidFill>
                <a:latin typeface="Arial" panose="020B0604020202020204" pitchFamily="34" charset="0"/>
                <a:cs typeface="Arial" panose="020B0604020202020204" pitchFamily="34" charset="0"/>
              </a:rPr>
              <a:t>CONFIDENTIAL AND PROPRIETARY</a:t>
            </a:r>
            <a:br>
              <a:rPr lang="en-US" i="1" dirty="0">
                <a:solidFill>
                  <a:schemeClr val="tx1">
                    <a:lumMod val="50000"/>
                    <a:lumOff val="50000"/>
                  </a:schemeClr>
                </a:solidFill>
                <a:latin typeface="Arial" panose="020B0604020202020204" pitchFamily="34" charset="0"/>
                <a:cs typeface="Arial" panose="020B0604020202020204" pitchFamily="34" charset="0"/>
              </a:rPr>
            </a:br>
            <a:r>
              <a:rPr lang="en-US" sz="900" i="1" dirty="0">
                <a:solidFill>
                  <a:schemeClr val="tx1">
                    <a:lumMod val="50000"/>
                    <a:lumOff val="50000"/>
                  </a:schemeClr>
                </a:solidFill>
                <a:latin typeface="Arial" panose="020B0604020202020204" pitchFamily="34" charset="0"/>
                <a:cs typeface="Arial" panose="020B0604020202020204" pitchFamily="34" charset="0"/>
              </a:rPr>
              <a:t>This presentation, including any supporting materials, is owned by KUHN SAS and/or its affiliates and is for the sole use of the intended KUHN audience or other intended recipients. This presentation may contain information that is confidential, proprietary or otherwise legally protected, and it may not be further copied, distributed or publicly displayed without the express written permission of KUHN SAS or its affiliates. ©KUHN SAS and/or its affiliates. </a:t>
            </a:r>
            <a:br>
              <a:rPr lang="en-US" sz="900" i="1" dirty="0">
                <a:solidFill>
                  <a:schemeClr val="tx1">
                    <a:lumMod val="50000"/>
                    <a:lumOff val="50000"/>
                  </a:schemeClr>
                </a:solidFill>
                <a:latin typeface="Arial" panose="020B0604020202020204" pitchFamily="34" charset="0"/>
                <a:cs typeface="Arial" panose="020B0604020202020204" pitchFamily="34" charset="0"/>
              </a:rPr>
            </a:br>
            <a:r>
              <a:rPr lang="en-US" sz="900" i="1" dirty="0">
                <a:solidFill>
                  <a:schemeClr val="tx1">
                    <a:lumMod val="50000"/>
                    <a:lumOff val="50000"/>
                  </a:schemeClr>
                </a:solidFill>
                <a:latin typeface="Arial" panose="020B0604020202020204" pitchFamily="34" charset="0"/>
                <a:cs typeface="Arial" panose="020B0604020202020204" pitchFamily="34" charset="0"/>
              </a:rPr>
              <a:t>All rights reserved.</a:t>
            </a:r>
            <a:endParaRPr lang="fr-FR" sz="9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9" name="Espace réservé du texte 5">
            <a:extLst>
              <a:ext uri="{FF2B5EF4-FFF2-40B4-BE49-F238E27FC236}">
                <a16:creationId xmlns:a16="http://schemas.microsoft.com/office/drawing/2014/main" id="{DAE9A813-4BF1-4586-93A3-E7E41F80F58F}"/>
              </a:ext>
            </a:extLst>
          </p:cNvPr>
          <p:cNvSpPr>
            <a:spLocks noGrp="1"/>
          </p:cNvSpPr>
          <p:nvPr>
            <p:ph type="body" sz="quarter" idx="12"/>
          </p:nvPr>
        </p:nvSpPr>
        <p:spPr>
          <a:xfrm>
            <a:off x="204982" y="3522727"/>
            <a:ext cx="11663362" cy="639784"/>
          </a:xfrm>
        </p:spPr>
        <p:txBody>
          <a:bodyPr anchor="ctr">
            <a:normAutofit/>
          </a:bodyPr>
          <a:lstStyle>
            <a:lvl1pPr marL="0" indent="0" algn="ctr">
              <a:buNone/>
              <a:defRPr sz="2000">
                <a:solidFill>
                  <a:schemeClr val="accent1"/>
                </a:solidFill>
              </a:defRPr>
            </a:lvl1pPr>
          </a:lstStyle>
          <a:p>
            <a:pPr lvl="0"/>
            <a:r>
              <a:rPr lang="pt-BR"/>
              <a:t>Clique para editar os estilos de texto Mestres</a:t>
            </a:r>
          </a:p>
        </p:txBody>
      </p:sp>
      <p:sp>
        <p:nvSpPr>
          <p:cNvPr id="6" name="Titre 1">
            <a:extLst>
              <a:ext uri="{FF2B5EF4-FFF2-40B4-BE49-F238E27FC236}">
                <a16:creationId xmlns:a16="http://schemas.microsoft.com/office/drawing/2014/main" id="{0ADE9CB8-92EF-492B-B750-64D06C1880F4}"/>
              </a:ext>
            </a:extLst>
          </p:cNvPr>
          <p:cNvSpPr>
            <a:spLocks noGrp="1"/>
          </p:cNvSpPr>
          <p:nvPr>
            <p:ph type="ctrTitle"/>
          </p:nvPr>
        </p:nvSpPr>
        <p:spPr>
          <a:xfrm>
            <a:off x="205031" y="2725191"/>
            <a:ext cx="11663265" cy="784772"/>
          </a:xfrm>
        </p:spPr>
        <p:txBody>
          <a:bodyPr anchor="b"/>
          <a:lstStyle>
            <a:lvl1pPr algn="ctr">
              <a:defRPr sz="4000" b="0">
                <a:solidFill>
                  <a:schemeClr val="tx1">
                    <a:lumMod val="65000"/>
                    <a:lumOff val="35000"/>
                  </a:schemeClr>
                </a:solidFill>
              </a:defRPr>
            </a:lvl1pPr>
          </a:lstStyle>
          <a:p>
            <a:r>
              <a:rPr lang="pt-BR"/>
              <a:t>Clique para editar o título Mestre</a:t>
            </a:r>
            <a:endParaRPr lang="fr-FR" dirty="0"/>
          </a:p>
        </p:txBody>
      </p:sp>
      <p:sp>
        <p:nvSpPr>
          <p:cNvPr id="3" name="Espace réservé de la date 2"/>
          <p:cNvSpPr>
            <a:spLocks noGrp="1"/>
          </p:cNvSpPr>
          <p:nvPr>
            <p:ph type="dt" sz="half" idx="13"/>
          </p:nvPr>
        </p:nvSpPr>
        <p:spPr/>
        <p:txBody>
          <a:bodyPr/>
          <a:lstStyle/>
          <a:p>
            <a:pPr fontAlgn="base">
              <a:spcBef>
                <a:spcPct val="0"/>
              </a:spcBef>
              <a:spcAft>
                <a:spcPct val="0"/>
              </a:spcAft>
              <a:defRPr/>
            </a:pPr>
            <a:fld id="{64ED0844-6249-4D43-AFDE-350C8FD6A27F}" type="datetime1">
              <a:rPr lang="fr-FR" smtClean="0">
                <a:cs typeface="Arial" charset="0"/>
              </a:rPr>
              <a:t>11/05/2023</a:t>
            </a:fld>
            <a:endParaRPr lang="fr-FR" dirty="0">
              <a:cs typeface="Arial" charset="0"/>
            </a:endParaRPr>
          </a:p>
        </p:txBody>
      </p:sp>
      <p:sp>
        <p:nvSpPr>
          <p:cNvPr id="5" name="Espace réservé du pied de page 4"/>
          <p:cNvSpPr>
            <a:spLocks noGrp="1"/>
          </p:cNvSpPr>
          <p:nvPr>
            <p:ph type="ftr" sz="quarter" idx="14"/>
          </p:nvPr>
        </p:nvSpPr>
        <p:spPr/>
        <p:txBody>
          <a:bodyPr/>
          <a:lstStyle/>
          <a:p>
            <a:r>
              <a:rPr lang="en-US" dirty="0"/>
              <a:t>KUHN_PPT_MODEL_2018-v3.pptx</a:t>
            </a:r>
            <a:endParaRPr lang="fr-FR" dirty="0"/>
          </a:p>
        </p:txBody>
      </p:sp>
      <p:sp>
        <p:nvSpPr>
          <p:cNvPr id="7" name="Espace réservé du numéro de diapositive 6"/>
          <p:cNvSpPr>
            <a:spLocks noGrp="1"/>
          </p:cNvSpPr>
          <p:nvPr>
            <p:ph type="sldNum" sz="quarter" idx="15"/>
          </p:nvPr>
        </p:nvSpPr>
        <p:spPr/>
        <p:txBody>
          <a:bodyPr/>
          <a:lstStyle/>
          <a:p>
            <a:fld id="{A2F6ED7D-066B-49EC-B012-E2F31E7454C7}" type="slidenum">
              <a:rPr lang="fr-FR" smtClean="0"/>
              <a:pPr/>
              <a:t>‹nº›</a:t>
            </a:fld>
            <a:endParaRPr lang="fr-FR" dirty="0"/>
          </a:p>
        </p:txBody>
      </p:sp>
    </p:spTree>
    <p:extLst>
      <p:ext uri="{BB962C8B-B14F-4D97-AF65-F5344CB8AC3E}">
        <p14:creationId xmlns:p14="http://schemas.microsoft.com/office/powerpoint/2010/main" val="2792194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4005B919-61DD-4541-B418-10B45A83F1FF}" type="datetimeFigureOut">
              <a:rPr lang="pt-BR" smtClean="0"/>
              <a:t>11/05/2023</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A31E54C-9EBA-477E-B23E-C370B88ECA2F}" type="slidenum">
              <a:rPr lang="pt-BR" smtClean="0"/>
              <a:t>‹nº›</a:t>
            </a:fld>
            <a:endParaRPr lang="pt-BR"/>
          </a:p>
        </p:txBody>
      </p:sp>
    </p:spTree>
    <p:extLst>
      <p:ext uri="{BB962C8B-B14F-4D97-AF65-F5344CB8AC3E}">
        <p14:creationId xmlns:p14="http://schemas.microsoft.com/office/powerpoint/2010/main" val="161793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E065559-90DB-4C98-93F9-1E852FCB1713}"/>
              </a:ext>
            </a:extLst>
          </p:cNvPr>
          <p:cNvSpPr/>
          <p:nvPr/>
        </p:nvSpPr>
        <p:spPr>
          <a:xfrm>
            <a:off x="0" y="6606072"/>
            <a:ext cx="12192000" cy="251927"/>
          </a:xfrm>
          <a:prstGeom prst="rect">
            <a:avLst/>
          </a:prstGeom>
          <a:solidFill>
            <a:srgbClr val="E9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err="1">
                <a:solidFill>
                  <a:srgbClr val="FF0000"/>
                </a:solidFill>
              </a:rPr>
              <a:t>Confidential</a:t>
            </a:r>
            <a:r>
              <a:rPr lang="fr-FR" sz="1200" b="1" dirty="0">
                <a:solidFill>
                  <a:srgbClr val="FF0000"/>
                </a:solidFill>
              </a:rPr>
              <a:t> </a:t>
            </a:r>
            <a:r>
              <a:rPr lang="en-US" sz="1200" kern="1200" dirty="0">
                <a:solidFill>
                  <a:schemeClr val="tx1">
                    <a:lumMod val="75000"/>
                    <a:lumOff val="25000"/>
                  </a:schemeClr>
                </a:solidFill>
                <a:latin typeface="+mn-lt"/>
                <a:ea typeface="+mn-ea"/>
                <a:cs typeface="+mn-cs"/>
              </a:rPr>
              <a:t>- © KUHN SAS and/or its affiliates - </a:t>
            </a:r>
            <a:endParaRPr lang="fr-FR" sz="1200" kern="1200" dirty="0">
              <a:solidFill>
                <a:schemeClr val="tx1">
                  <a:lumMod val="50000"/>
                  <a:lumOff val="50000"/>
                </a:schemeClr>
              </a:solidFill>
              <a:latin typeface="+mn-lt"/>
              <a:ea typeface="+mn-ea"/>
              <a:cs typeface="+mn-cs"/>
            </a:endParaRPr>
          </a:p>
        </p:txBody>
      </p:sp>
      <p:sp>
        <p:nvSpPr>
          <p:cNvPr id="3" name="Espace réservé du texte 2">
            <a:extLst>
              <a:ext uri="{FF2B5EF4-FFF2-40B4-BE49-F238E27FC236}">
                <a16:creationId xmlns:a16="http://schemas.microsoft.com/office/drawing/2014/main" id="{42BC485A-0AD4-47D0-8FBF-BF8F9AF82A8C}"/>
              </a:ext>
            </a:extLst>
          </p:cNvPr>
          <p:cNvSpPr>
            <a:spLocks noGrp="1"/>
          </p:cNvSpPr>
          <p:nvPr>
            <p:ph type="body" idx="1"/>
          </p:nvPr>
        </p:nvSpPr>
        <p:spPr>
          <a:xfrm>
            <a:off x="1" y="998376"/>
            <a:ext cx="12192000" cy="5607697"/>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Image 6">
            <a:extLst>
              <a:ext uri="{FF2B5EF4-FFF2-40B4-BE49-F238E27FC236}">
                <a16:creationId xmlns:a16="http://schemas.microsoft.com/office/drawing/2014/main" id="{FA23D74D-79FD-41DF-8408-F0BD48CD255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0" y="0"/>
            <a:ext cx="12192000" cy="926592"/>
          </a:xfrm>
          <a:prstGeom prst="rect">
            <a:avLst/>
          </a:prstGeom>
        </p:spPr>
      </p:pic>
      <p:sp>
        <p:nvSpPr>
          <p:cNvPr id="2" name="Espace réservé du titre 1">
            <a:extLst>
              <a:ext uri="{FF2B5EF4-FFF2-40B4-BE49-F238E27FC236}">
                <a16:creationId xmlns:a16="http://schemas.microsoft.com/office/drawing/2014/main" id="{09A7ECD4-DC7C-423C-B51D-5EF9F945202B}"/>
              </a:ext>
            </a:extLst>
          </p:cNvPr>
          <p:cNvSpPr>
            <a:spLocks noGrp="1"/>
          </p:cNvSpPr>
          <p:nvPr>
            <p:ph type="title"/>
          </p:nvPr>
        </p:nvSpPr>
        <p:spPr>
          <a:xfrm>
            <a:off x="130629" y="60961"/>
            <a:ext cx="10235681" cy="452224"/>
          </a:xfrm>
          <a:prstGeom prst="rect">
            <a:avLst/>
          </a:prstGeom>
        </p:spPr>
        <p:txBody>
          <a:bodyPr vert="horz" lIns="91440" tIns="45720" rIns="91440" bIns="45720" rtlCol="0" anchor="t">
            <a:noAutofit/>
          </a:bodyPr>
          <a:lstStyle/>
          <a:p>
            <a:endParaRPr lang="fr-FR" dirty="0"/>
          </a:p>
        </p:txBody>
      </p:sp>
      <p:sp>
        <p:nvSpPr>
          <p:cNvPr id="6" name="Espace réservé du numéro de diapositive 5">
            <a:extLst>
              <a:ext uri="{FF2B5EF4-FFF2-40B4-BE49-F238E27FC236}">
                <a16:creationId xmlns:a16="http://schemas.microsoft.com/office/drawing/2014/main" id="{FAC35F02-5BA1-4624-88BA-7ECC173EBC8D}"/>
              </a:ext>
            </a:extLst>
          </p:cNvPr>
          <p:cNvSpPr>
            <a:spLocks noGrp="1"/>
          </p:cNvSpPr>
          <p:nvPr>
            <p:ph type="sldNum" sz="quarter" idx="4"/>
          </p:nvPr>
        </p:nvSpPr>
        <p:spPr>
          <a:xfrm>
            <a:off x="11652001" y="6606073"/>
            <a:ext cx="540000" cy="251927"/>
          </a:xfrm>
          <a:prstGeom prst="rect">
            <a:avLst/>
          </a:prstGeom>
        </p:spPr>
        <p:txBody>
          <a:bodyPr vert="horz" lIns="0" tIns="45720" rIns="72000" bIns="45720" rtlCol="0" anchor="ctr"/>
          <a:lstStyle>
            <a:lvl1pPr algn="r">
              <a:defRPr sz="1200">
                <a:solidFill>
                  <a:schemeClr val="accent1"/>
                </a:solidFill>
              </a:defRPr>
            </a:lvl1pPr>
          </a:lstStyle>
          <a:p>
            <a:fld id="{A2F6ED7D-066B-49EC-B012-E2F31E7454C7}" type="slidenum">
              <a:rPr lang="fr-FR" smtClean="0"/>
              <a:pPr/>
              <a:t>‹nº›</a:t>
            </a:fld>
            <a:endParaRPr lang="fr-FR" dirty="0"/>
          </a:p>
        </p:txBody>
      </p:sp>
      <p:sp>
        <p:nvSpPr>
          <p:cNvPr id="10" name="Espace réservé de la date 2"/>
          <p:cNvSpPr>
            <a:spLocks noGrp="1"/>
          </p:cNvSpPr>
          <p:nvPr>
            <p:ph type="dt" sz="half" idx="2"/>
          </p:nvPr>
        </p:nvSpPr>
        <p:spPr>
          <a:xfrm>
            <a:off x="10558753" y="6606071"/>
            <a:ext cx="1093248" cy="251928"/>
          </a:xfrm>
          <a:prstGeom prst="rect">
            <a:avLst/>
          </a:prstGeom>
        </p:spPr>
        <p:txBody>
          <a:bodyPr numCol="1" anchor="ctr"/>
          <a:lstStyle>
            <a:lvl1pPr algn="ctr">
              <a:defRPr sz="1000">
                <a:solidFill>
                  <a:schemeClr val="tx1">
                    <a:lumMod val="75000"/>
                    <a:lumOff val="25000"/>
                  </a:schemeClr>
                </a:solidFill>
              </a:defRPr>
            </a:lvl1pPr>
          </a:lstStyle>
          <a:p>
            <a:pPr fontAlgn="base">
              <a:spcBef>
                <a:spcPct val="0"/>
              </a:spcBef>
              <a:spcAft>
                <a:spcPct val="0"/>
              </a:spcAft>
              <a:defRPr/>
            </a:pPr>
            <a:fld id="{1B24ED04-17D5-4F89-9B4A-1D71CEC8F707}" type="datetime1">
              <a:rPr lang="fr-FR" smtClean="0">
                <a:cs typeface="Arial" charset="0"/>
              </a:rPr>
              <a:t>11/05/2023</a:t>
            </a:fld>
            <a:endParaRPr lang="fr-FR" dirty="0">
              <a:cs typeface="Arial" charset="0"/>
            </a:endParaRPr>
          </a:p>
        </p:txBody>
      </p:sp>
      <p:sp>
        <p:nvSpPr>
          <p:cNvPr id="11" name="Espace réservé du pied de page 4">
            <a:extLst>
              <a:ext uri="{FF2B5EF4-FFF2-40B4-BE49-F238E27FC236}">
                <a16:creationId xmlns:a16="http://schemas.microsoft.com/office/drawing/2014/main" id="{C9A1F5EC-8051-4D19-BC61-5DD3A960E5F5}"/>
              </a:ext>
            </a:extLst>
          </p:cNvPr>
          <p:cNvSpPr>
            <a:spLocks noGrp="1"/>
          </p:cNvSpPr>
          <p:nvPr>
            <p:ph type="ftr" sz="quarter" idx="3"/>
          </p:nvPr>
        </p:nvSpPr>
        <p:spPr>
          <a:xfrm>
            <a:off x="3358800" y="6606071"/>
            <a:ext cx="7200000" cy="251929"/>
          </a:xfrm>
          <a:prstGeom prst="rect">
            <a:avLst/>
          </a:prstGeom>
        </p:spPr>
        <p:txBody>
          <a:bodyPr vert="horz" lIns="72000" tIns="45720" rIns="91440" bIns="45720" rtlCol="0" anchor="ctr"/>
          <a:lstStyle>
            <a:lvl1pPr algn="l">
              <a:defRPr sz="1000">
                <a:solidFill>
                  <a:schemeClr val="tx1">
                    <a:lumMod val="75000"/>
                    <a:lumOff val="25000"/>
                  </a:schemeClr>
                </a:solidFill>
              </a:defRPr>
            </a:lvl1pPr>
          </a:lstStyle>
          <a:p>
            <a:r>
              <a:rPr lang="en-US" dirty="0"/>
              <a:t>KUHN_PPT_MODEL_2018-v3.pptx</a:t>
            </a:r>
            <a:endParaRPr lang="fr-FR" dirty="0"/>
          </a:p>
        </p:txBody>
      </p:sp>
    </p:spTree>
    <p:extLst>
      <p:ext uri="{BB962C8B-B14F-4D97-AF65-F5344CB8AC3E}">
        <p14:creationId xmlns:p14="http://schemas.microsoft.com/office/powerpoint/2010/main" val="227348952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Lst>
  <p:hf hdr="0"/>
  <p:txStyles>
    <p:titleStyle>
      <a:lvl1pPr algn="l" defTabSz="914400" rtl="0" eaLnBrk="1" latinLnBrk="0" hangingPunct="1">
        <a:lnSpc>
          <a:spcPct val="90000"/>
        </a:lnSpc>
        <a:spcBef>
          <a:spcPct val="0"/>
        </a:spcBef>
        <a:buNone/>
        <a:defRPr sz="2400" b="1"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SzPct val="120000"/>
        <a:buFont typeface="Arial" panose="020B0604020202020204" pitchFamily="34" charset="0"/>
        <a:buChar char="•"/>
        <a:defRPr sz="2000" b="1" kern="1200">
          <a:solidFill>
            <a:schemeClr val="accent5"/>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110000"/>
        <a:buFont typeface="Arial" panose="020B0604020202020204" pitchFamily="34" charset="0"/>
        <a:buChar char="•"/>
        <a:defRPr sz="18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Clr>
          <a:schemeClr val="accent3"/>
        </a:buClr>
        <a:buSzPct val="110000"/>
        <a:buFont typeface="Arial" panose="020B0604020202020204" pitchFamily="34" charset="0"/>
        <a:buChar char="•"/>
        <a:defRPr sz="16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89033B97-072D-DB91-5CCF-409FBB24F5A8}"/>
              </a:ext>
            </a:extLst>
          </p:cNvPr>
          <p:cNvSpPr>
            <a:spLocks noGrp="1"/>
          </p:cNvSpPr>
          <p:nvPr>
            <p:ph type="ctrTitle"/>
          </p:nvPr>
        </p:nvSpPr>
        <p:spPr>
          <a:xfrm>
            <a:off x="205031" y="2725191"/>
            <a:ext cx="11663265" cy="1037917"/>
          </a:xfrm>
        </p:spPr>
        <p:txBody>
          <a:bodyPr/>
          <a:lstStyle/>
          <a:p>
            <a:r>
              <a:rPr lang="pt-BR" dirty="0" err="1"/>
              <a:t>Skarific</a:t>
            </a:r>
            <a:r>
              <a:rPr lang="pt-BR" dirty="0"/>
              <a:t> System </a:t>
            </a:r>
            <a:r>
              <a:rPr lang="pt-BR" dirty="0" err="1"/>
              <a:t>Duol</a:t>
            </a:r>
            <a:r>
              <a:rPr lang="pt-BR" dirty="0"/>
              <a:t> 25,27,29,31,33 e 35 hastes</a:t>
            </a:r>
          </a:p>
        </p:txBody>
      </p:sp>
      <p:sp>
        <p:nvSpPr>
          <p:cNvPr id="5" name="Espaço Reservado para Data 4">
            <a:extLst>
              <a:ext uri="{FF2B5EF4-FFF2-40B4-BE49-F238E27FC236}">
                <a16:creationId xmlns:a16="http://schemas.microsoft.com/office/drawing/2014/main" id="{11D53586-238B-FF89-614A-B0B45BE45AB9}"/>
              </a:ext>
            </a:extLst>
          </p:cNvPr>
          <p:cNvSpPr>
            <a:spLocks noGrp="1"/>
          </p:cNvSpPr>
          <p:nvPr>
            <p:ph type="dt" sz="half" idx="13"/>
          </p:nvPr>
        </p:nvSpPr>
        <p:spPr/>
        <p:txBody>
          <a:bodyPr/>
          <a:lstStyle/>
          <a:p>
            <a:pPr fontAlgn="base">
              <a:spcBef>
                <a:spcPct val="0"/>
              </a:spcBef>
              <a:spcAft>
                <a:spcPct val="0"/>
              </a:spcAft>
              <a:defRPr/>
            </a:pPr>
            <a:fld id="{DBB9AAA6-B789-4BA1-9025-E99AD015402B}" type="datetime1">
              <a:rPr lang="fr-FR" smtClean="0">
                <a:cs typeface="Arial" charset="0"/>
              </a:rPr>
              <a:t>11/05/2023</a:t>
            </a:fld>
            <a:endParaRPr lang="fr-FR" dirty="0">
              <a:cs typeface="Arial" charset="0"/>
            </a:endParaRPr>
          </a:p>
        </p:txBody>
      </p:sp>
      <p:sp>
        <p:nvSpPr>
          <p:cNvPr id="6" name="Espaço Reservado para Rodapé 5">
            <a:extLst>
              <a:ext uri="{FF2B5EF4-FFF2-40B4-BE49-F238E27FC236}">
                <a16:creationId xmlns:a16="http://schemas.microsoft.com/office/drawing/2014/main" id="{D4623651-742B-A17B-3813-574C6A180F17}"/>
              </a:ext>
            </a:extLst>
          </p:cNvPr>
          <p:cNvSpPr>
            <a:spLocks noGrp="1"/>
          </p:cNvSpPr>
          <p:nvPr>
            <p:ph type="ftr" sz="quarter" idx="14"/>
          </p:nvPr>
        </p:nvSpPr>
        <p:spPr/>
        <p:txBody>
          <a:bodyPr/>
          <a:lstStyle/>
          <a:p>
            <a:r>
              <a:rPr lang="en-US"/>
              <a:t>KUHN_PPT_MODEL_2018-v3.pptx</a:t>
            </a:r>
            <a:endParaRPr lang="fr-FR" dirty="0"/>
          </a:p>
        </p:txBody>
      </p:sp>
      <p:sp>
        <p:nvSpPr>
          <p:cNvPr id="7" name="Espaço Reservado para Número de Slide 6">
            <a:extLst>
              <a:ext uri="{FF2B5EF4-FFF2-40B4-BE49-F238E27FC236}">
                <a16:creationId xmlns:a16="http://schemas.microsoft.com/office/drawing/2014/main" id="{E8216E53-6603-8F4E-4E76-92502423F986}"/>
              </a:ext>
            </a:extLst>
          </p:cNvPr>
          <p:cNvSpPr>
            <a:spLocks noGrp="1"/>
          </p:cNvSpPr>
          <p:nvPr>
            <p:ph type="sldNum" sz="quarter" idx="15"/>
          </p:nvPr>
        </p:nvSpPr>
        <p:spPr/>
        <p:txBody>
          <a:bodyPr/>
          <a:lstStyle/>
          <a:p>
            <a:fld id="{A2F6ED7D-066B-49EC-B012-E2F31E7454C7}" type="slidenum">
              <a:rPr lang="fr-FR" smtClean="0"/>
              <a:pPr/>
              <a:t>1</a:t>
            </a:fld>
            <a:endParaRPr lang="fr-FR" dirty="0"/>
          </a:p>
        </p:txBody>
      </p:sp>
    </p:spTree>
    <p:extLst>
      <p:ext uri="{BB962C8B-B14F-4D97-AF65-F5344CB8AC3E}">
        <p14:creationId xmlns:p14="http://schemas.microsoft.com/office/powerpoint/2010/main" val="1010400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0697" y="334775"/>
            <a:ext cx="10248609" cy="829825"/>
          </a:xfrm>
        </p:spPr>
        <p:txBody>
          <a:bodyPr>
            <a:normAutofit fontScale="90000"/>
          </a:bodyPr>
          <a:lstStyle/>
          <a:p>
            <a:r>
              <a:rPr lang="pt-BR" sz="3600" b="1" dirty="0">
                <a:solidFill>
                  <a:schemeClr val="tx1"/>
                </a:solidFill>
                <a:latin typeface="Arial" panose="020B0604020202020204" pitchFamily="34" charset="0"/>
                <a:cs typeface="Arial" panose="020B0604020202020204" pitchFamily="34" charset="0"/>
              </a:rPr>
              <a:t>SKARIFIC</a:t>
            </a:r>
            <a:r>
              <a:rPr lang="pt-BR" sz="3000" b="1" dirty="0">
                <a:solidFill>
                  <a:schemeClr val="tx1"/>
                </a:solidFill>
                <a:latin typeface="Arial" panose="020B0604020202020204" pitchFamily="34" charset="0"/>
                <a:cs typeface="Arial" panose="020B0604020202020204" pitchFamily="34" charset="0"/>
              </a:rPr>
              <a:t> </a:t>
            </a:r>
            <a:r>
              <a:rPr lang="pt-BR" sz="3600" b="1" dirty="0">
                <a:solidFill>
                  <a:schemeClr val="tx1"/>
                </a:solidFill>
                <a:latin typeface="Arial" panose="020B0604020202020204" pitchFamily="34" charset="0"/>
                <a:cs typeface="Arial" panose="020B0604020202020204" pitchFamily="34" charset="0"/>
              </a:rPr>
              <a:t>SYSTEM DUOL 25-27-29-31-33-35 hastes</a:t>
            </a:r>
            <a:endParaRPr lang="pt-BR" sz="3000" dirty="0">
              <a:solidFill>
                <a:schemeClr val="tx1"/>
              </a:solidFill>
              <a:latin typeface="Arial" panose="020B0604020202020204" pitchFamily="34" charset="0"/>
              <a:cs typeface="Arial" panose="020B0604020202020204" pitchFamily="34" charset="0"/>
            </a:endParaRPr>
          </a:p>
        </p:txBody>
      </p:sp>
      <p:pic>
        <p:nvPicPr>
          <p:cNvPr id="5" name="Imagem 4" descr="Imagem digital fictícia de personagem de desenho animado&#10;&#10;Descrição gerada automaticamente com confiança baixa">
            <a:extLst>
              <a:ext uri="{FF2B5EF4-FFF2-40B4-BE49-F238E27FC236}">
                <a16:creationId xmlns:a16="http://schemas.microsoft.com/office/drawing/2014/main" id="{B378A918-217B-4AC9-99E6-6C6E7BCE3C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4797" y="3830068"/>
            <a:ext cx="6000028" cy="2955139"/>
          </a:xfrm>
          <a:prstGeom prst="rect">
            <a:avLst/>
          </a:prstGeom>
        </p:spPr>
      </p:pic>
      <p:pic>
        <p:nvPicPr>
          <p:cNvPr id="4" name="Imagem 3" descr="Imagem de jogo de vídeo game&#10;&#10;Descrição gerada automaticamente com confiança média">
            <a:extLst>
              <a:ext uri="{FF2B5EF4-FFF2-40B4-BE49-F238E27FC236}">
                <a16:creationId xmlns:a16="http://schemas.microsoft.com/office/drawing/2014/main" id="{8B77D823-F223-7D92-EF88-20CE7F7014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102" y="334775"/>
            <a:ext cx="6224955" cy="6224955"/>
          </a:xfrm>
          <a:prstGeom prst="rect">
            <a:avLst/>
          </a:prstGeom>
        </p:spPr>
      </p:pic>
    </p:spTree>
    <p:extLst>
      <p:ext uri="{BB962C8B-B14F-4D97-AF65-F5344CB8AC3E}">
        <p14:creationId xmlns:p14="http://schemas.microsoft.com/office/powerpoint/2010/main" val="3159901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ubtítulo 2">
            <a:extLst>
              <a:ext uri="{FF2B5EF4-FFF2-40B4-BE49-F238E27FC236}">
                <a16:creationId xmlns:a16="http://schemas.microsoft.com/office/drawing/2014/main" id="{5C7F3375-8E9F-47F7-BC89-6B76D3AAEFDF}"/>
              </a:ext>
            </a:extLst>
          </p:cNvPr>
          <p:cNvSpPr txBox="1">
            <a:spLocks/>
          </p:cNvSpPr>
          <p:nvPr/>
        </p:nvSpPr>
        <p:spPr>
          <a:xfrm>
            <a:off x="112026" y="770408"/>
            <a:ext cx="2713553" cy="46546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Clr>
                <a:schemeClr val="accent1"/>
              </a:buClr>
              <a:buSzPct val="120000"/>
              <a:buFont typeface="Arial" panose="020B0604020202020204" pitchFamily="34" charset="0"/>
              <a:buNone/>
              <a:defRPr sz="2400" b="1" kern="1200">
                <a:solidFill>
                  <a:schemeClr val="accent5"/>
                </a:solidFill>
                <a:latin typeface="+mn-lt"/>
                <a:ea typeface="+mn-ea"/>
                <a:cs typeface="+mn-cs"/>
              </a:defRPr>
            </a:lvl1pPr>
            <a:lvl2pPr marL="457200" indent="0" algn="ctr" defTabSz="914400" rtl="0" eaLnBrk="1" latinLnBrk="0" hangingPunct="1">
              <a:lnSpc>
                <a:spcPct val="90000"/>
              </a:lnSpc>
              <a:spcBef>
                <a:spcPts val="500"/>
              </a:spcBef>
              <a:buClr>
                <a:schemeClr val="accent2"/>
              </a:buClr>
              <a:buSzPct val="110000"/>
              <a:buFont typeface="Arial" panose="020B0604020202020204" pitchFamily="34" charset="0"/>
              <a:buNone/>
              <a:defRPr sz="2000" kern="1200">
                <a:solidFill>
                  <a:schemeClr val="accent5"/>
                </a:solidFill>
                <a:latin typeface="+mn-lt"/>
                <a:ea typeface="+mn-ea"/>
                <a:cs typeface="+mn-cs"/>
              </a:defRPr>
            </a:lvl2pPr>
            <a:lvl3pPr marL="914400" indent="0" algn="ctr" defTabSz="914400" rtl="0" eaLnBrk="1" latinLnBrk="0" hangingPunct="1">
              <a:lnSpc>
                <a:spcPct val="90000"/>
              </a:lnSpc>
              <a:spcBef>
                <a:spcPts val="500"/>
              </a:spcBef>
              <a:buClr>
                <a:schemeClr val="accent3"/>
              </a:buClr>
              <a:buSzPct val="110000"/>
              <a:buFont typeface="Arial" panose="020B0604020202020204" pitchFamily="34" charset="0"/>
              <a:buNone/>
              <a:defRPr sz="1800" kern="1200">
                <a:solidFill>
                  <a:schemeClr val="accent5"/>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accent5"/>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accent5"/>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pt-BR" sz="3200" b="0" dirty="0">
                <a:solidFill>
                  <a:schemeClr val="bg2">
                    <a:lumMod val="25000"/>
                  </a:schemeClr>
                </a:solidFill>
                <a:latin typeface="Arial" panose="020B0604020202020204" pitchFamily="34" charset="0"/>
                <a:cs typeface="Arial" panose="020B0604020202020204" pitchFamily="34" charset="0"/>
              </a:rPr>
              <a:t>Diferenciais:</a:t>
            </a:r>
          </a:p>
        </p:txBody>
      </p:sp>
      <p:sp>
        <p:nvSpPr>
          <p:cNvPr id="14" name="CaixaDeTexto 13">
            <a:extLst>
              <a:ext uri="{FF2B5EF4-FFF2-40B4-BE49-F238E27FC236}">
                <a16:creationId xmlns:a16="http://schemas.microsoft.com/office/drawing/2014/main" id="{6DDCA45A-DB2F-4596-98C8-0C0E63016D73}"/>
              </a:ext>
            </a:extLst>
          </p:cNvPr>
          <p:cNvSpPr txBox="1"/>
          <p:nvPr/>
        </p:nvSpPr>
        <p:spPr>
          <a:xfrm>
            <a:off x="-134456" y="3171588"/>
            <a:ext cx="3606410" cy="1200329"/>
          </a:xfrm>
          <a:prstGeom prst="rect">
            <a:avLst/>
          </a:prstGeom>
          <a:noFill/>
        </p:spPr>
        <p:txBody>
          <a:bodyPr wrap="square" rtlCol="0">
            <a:spAutoFit/>
          </a:bodyPr>
          <a:lstStyle/>
          <a:p>
            <a:pPr algn="ctr"/>
            <a:r>
              <a:rPr lang="pt-BR" dirty="0"/>
              <a:t>Disco de corte 20” com braço giratório e regulagem de altura rolamento blindado sem necessidade de lubrificação</a:t>
            </a:r>
          </a:p>
        </p:txBody>
      </p:sp>
      <p:sp>
        <p:nvSpPr>
          <p:cNvPr id="26" name="CaixaDeTexto 25">
            <a:extLst>
              <a:ext uri="{FF2B5EF4-FFF2-40B4-BE49-F238E27FC236}">
                <a16:creationId xmlns:a16="http://schemas.microsoft.com/office/drawing/2014/main" id="{46C76DCE-D413-42D8-A11A-81FE2E7F5E72}"/>
              </a:ext>
            </a:extLst>
          </p:cNvPr>
          <p:cNvSpPr txBox="1"/>
          <p:nvPr/>
        </p:nvSpPr>
        <p:spPr>
          <a:xfrm>
            <a:off x="8039531" y="2907047"/>
            <a:ext cx="2941634" cy="1200329"/>
          </a:xfrm>
          <a:prstGeom prst="rect">
            <a:avLst/>
          </a:prstGeom>
          <a:noFill/>
        </p:spPr>
        <p:txBody>
          <a:bodyPr wrap="square" rtlCol="0">
            <a:spAutoFit/>
          </a:bodyPr>
          <a:lstStyle/>
          <a:p>
            <a:pPr algn="ctr"/>
            <a:r>
              <a:rPr lang="pt-BR" dirty="0"/>
              <a:t>Rodado interno facilitando o transporte, regulagem de altura através de calços no cilindro hidráulico </a:t>
            </a:r>
          </a:p>
        </p:txBody>
      </p:sp>
      <p:sp>
        <p:nvSpPr>
          <p:cNvPr id="27" name="CaixaDeTexto 26">
            <a:extLst>
              <a:ext uri="{FF2B5EF4-FFF2-40B4-BE49-F238E27FC236}">
                <a16:creationId xmlns:a16="http://schemas.microsoft.com/office/drawing/2014/main" id="{34DBFB9B-3D9E-4A1C-A0B5-85426CD4990D}"/>
              </a:ext>
            </a:extLst>
          </p:cNvPr>
          <p:cNvSpPr txBox="1"/>
          <p:nvPr/>
        </p:nvSpPr>
        <p:spPr>
          <a:xfrm>
            <a:off x="3471954" y="3553170"/>
            <a:ext cx="3915869" cy="923330"/>
          </a:xfrm>
          <a:prstGeom prst="rect">
            <a:avLst/>
          </a:prstGeom>
          <a:noFill/>
        </p:spPr>
        <p:txBody>
          <a:bodyPr wrap="square" rtlCol="0">
            <a:spAutoFit/>
          </a:bodyPr>
          <a:lstStyle/>
          <a:p>
            <a:pPr algn="ctr"/>
            <a:r>
              <a:rPr lang="pt-BR" dirty="0"/>
              <a:t>Haste com espessura de  25mm, desarme automático e ponteira substituível</a:t>
            </a:r>
          </a:p>
        </p:txBody>
      </p:sp>
      <p:sp>
        <p:nvSpPr>
          <p:cNvPr id="28" name="CaixaDeTexto 27">
            <a:extLst>
              <a:ext uri="{FF2B5EF4-FFF2-40B4-BE49-F238E27FC236}">
                <a16:creationId xmlns:a16="http://schemas.microsoft.com/office/drawing/2014/main" id="{129B8877-952B-4A85-BF9F-AB14A0FA4A77}"/>
              </a:ext>
            </a:extLst>
          </p:cNvPr>
          <p:cNvSpPr txBox="1"/>
          <p:nvPr/>
        </p:nvSpPr>
        <p:spPr>
          <a:xfrm>
            <a:off x="7552413" y="5869944"/>
            <a:ext cx="3915869" cy="646331"/>
          </a:xfrm>
          <a:prstGeom prst="rect">
            <a:avLst/>
          </a:prstGeom>
          <a:noFill/>
        </p:spPr>
        <p:txBody>
          <a:bodyPr wrap="square" rtlCol="0">
            <a:spAutoFit/>
          </a:bodyPr>
          <a:lstStyle/>
          <a:p>
            <a:pPr algn="ctr"/>
            <a:r>
              <a:rPr lang="pt-BR" dirty="0"/>
              <a:t>Cabeçalho com regulagem de altura através de pistões hidráulicos. </a:t>
            </a:r>
          </a:p>
        </p:txBody>
      </p:sp>
      <p:sp>
        <p:nvSpPr>
          <p:cNvPr id="7" name="CaixaDeTexto 6">
            <a:extLst>
              <a:ext uri="{FF2B5EF4-FFF2-40B4-BE49-F238E27FC236}">
                <a16:creationId xmlns:a16="http://schemas.microsoft.com/office/drawing/2014/main" id="{75147993-0FE9-45DC-9CC6-96637D82415E}"/>
              </a:ext>
            </a:extLst>
          </p:cNvPr>
          <p:cNvSpPr txBox="1"/>
          <p:nvPr/>
        </p:nvSpPr>
        <p:spPr>
          <a:xfrm>
            <a:off x="2825579" y="5269779"/>
            <a:ext cx="3915868" cy="923330"/>
          </a:xfrm>
          <a:prstGeom prst="rect">
            <a:avLst/>
          </a:prstGeom>
          <a:noFill/>
        </p:spPr>
        <p:txBody>
          <a:bodyPr wrap="square" rtlCol="0">
            <a:spAutoFit/>
          </a:bodyPr>
          <a:lstStyle/>
          <a:p>
            <a:r>
              <a:rPr lang="pt-BR" dirty="0"/>
              <a:t>   Único equipamentos com linha de 	disco/haste/disco/haste</a:t>
            </a:r>
          </a:p>
          <a:p>
            <a:r>
              <a:rPr lang="pt-BR" dirty="0"/>
              <a:t>	 (sistema </a:t>
            </a:r>
            <a:r>
              <a:rPr lang="pt-BR" dirty="0" err="1"/>
              <a:t>Duol</a:t>
            </a:r>
            <a:r>
              <a:rPr lang="pt-BR" dirty="0"/>
              <a:t>)</a:t>
            </a:r>
          </a:p>
        </p:txBody>
      </p:sp>
      <p:pic>
        <p:nvPicPr>
          <p:cNvPr id="5" name="Imagem 4">
            <a:extLst>
              <a:ext uri="{FF2B5EF4-FFF2-40B4-BE49-F238E27FC236}">
                <a16:creationId xmlns:a16="http://schemas.microsoft.com/office/drawing/2014/main" id="{D9DE0BFE-A72F-417B-A4FC-38659807A0C0}"/>
              </a:ext>
            </a:extLst>
          </p:cNvPr>
          <p:cNvPicPr>
            <a:picLocks noChangeAspect="1"/>
          </p:cNvPicPr>
          <p:nvPr/>
        </p:nvPicPr>
        <p:blipFill>
          <a:blip r:embed="rId2"/>
          <a:stretch>
            <a:fillRect/>
          </a:stretch>
        </p:blipFill>
        <p:spPr>
          <a:xfrm>
            <a:off x="724610" y="1330153"/>
            <a:ext cx="1815717" cy="1841435"/>
          </a:xfrm>
          <a:prstGeom prst="rect">
            <a:avLst/>
          </a:prstGeom>
        </p:spPr>
      </p:pic>
      <p:pic>
        <p:nvPicPr>
          <p:cNvPr id="9" name="Imagem 8">
            <a:extLst>
              <a:ext uri="{FF2B5EF4-FFF2-40B4-BE49-F238E27FC236}">
                <a16:creationId xmlns:a16="http://schemas.microsoft.com/office/drawing/2014/main" id="{107EE1E2-F42A-42A8-AF97-ABE2E67ADEC7}"/>
              </a:ext>
            </a:extLst>
          </p:cNvPr>
          <p:cNvPicPr>
            <a:picLocks noChangeAspect="1"/>
          </p:cNvPicPr>
          <p:nvPr/>
        </p:nvPicPr>
        <p:blipFill>
          <a:blip r:embed="rId3"/>
          <a:stretch>
            <a:fillRect/>
          </a:stretch>
        </p:blipFill>
        <p:spPr>
          <a:xfrm>
            <a:off x="8363748" y="702244"/>
            <a:ext cx="2417457" cy="2143312"/>
          </a:xfrm>
          <a:prstGeom prst="rect">
            <a:avLst/>
          </a:prstGeom>
        </p:spPr>
      </p:pic>
      <p:pic>
        <p:nvPicPr>
          <p:cNvPr id="11" name="Imagem 10">
            <a:extLst>
              <a:ext uri="{FF2B5EF4-FFF2-40B4-BE49-F238E27FC236}">
                <a16:creationId xmlns:a16="http://schemas.microsoft.com/office/drawing/2014/main" id="{F094C03D-FFCA-4A24-888B-D7C48C30BC43}"/>
              </a:ext>
            </a:extLst>
          </p:cNvPr>
          <p:cNvPicPr>
            <a:picLocks noChangeAspect="1"/>
          </p:cNvPicPr>
          <p:nvPr/>
        </p:nvPicPr>
        <p:blipFill>
          <a:blip r:embed="rId4"/>
          <a:stretch>
            <a:fillRect/>
          </a:stretch>
        </p:blipFill>
        <p:spPr>
          <a:xfrm>
            <a:off x="311972" y="4581083"/>
            <a:ext cx="2713553" cy="1935192"/>
          </a:xfrm>
          <a:prstGeom prst="rect">
            <a:avLst/>
          </a:prstGeom>
        </p:spPr>
      </p:pic>
      <p:pic>
        <p:nvPicPr>
          <p:cNvPr id="15" name="Imagem 14">
            <a:extLst>
              <a:ext uri="{FF2B5EF4-FFF2-40B4-BE49-F238E27FC236}">
                <a16:creationId xmlns:a16="http://schemas.microsoft.com/office/drawing/2014/main" id="{BF6E5481-FBA6-41C1-BD02-85A55534B1DE}"/>
              </a:ext>
            </a:extLst>
          </p:cNvPr>
          <p:cNvPicPr>
            <a:picLocks noChangeAspect="1"/>
          </p:cNvPicPr>
          <p:nvPr/>
        </p:nvPicPr>
        <p:blipFill>
          <a:blip r:embed="rId5"/>
          <a:stretch>
            <a:fillRect/>
          </a:stretch>
        </p:blipFill>
        <p:spPr>
          <a:xfrm>
            <a:off x="7447121" y="4101887"/>
            <a:ext cx="4126451" cy="1773546"/>
          </a:xfrm>
          <a:prstGeom prst="rect">
            <a:avLst/>
          </a:prstGeom>
        </p:spPr>
      </p:pic>
      <p:pic>
        <p:nvPicPr>
          <p:cNvPr id="16" name="Imagem 15">
            <a:extLst>
              <a:ext uri="{FF2B5EF4-FFF2-40B4-BE49-F238E27FC236}">
                <a16:creationId xmlns:a16="http://schemas.microsoft.com/office/drawing/2014/main" id="{4DEF48C2-2896-4A7D-BCC1-B24C005F7EC7}"/>
              </a:ext>
            </a:extLst>
          </p:cNvPr>
          <p:cNvPicPr>
            <a:picLocks noChangeAspect="1"/>
          </p:cNvPicPr>
          <p:nvPr/>
        </p:nvPicPr>
        <p:blipFill>
          <a:blip r:embed="rId6"/>
          <a:stretch>
            <a:fillRect/>
          </a:stretch>
        </p:blipFill>
        <p:spPr>
          <a:xfrm>
            <a:off x="4579245" y="637002"/>
            <a:ext cx="1931672" cy="3013671"/>
          </a:xfrm>
          <a:prstGeom prst="rect">
            <a:avLst/>
          </a:prstGeom>
        </p:spPr>
      </p:pic>
    </p:spTree>
    <p:extLst>
      <p:ext uri="{BB962C8B-B14F-4D97-AF65-F5344CB8AC3E}">
        <p14:creationId xmlns:p14="http://schemas.microsoft.com/office/powerpoint/2010/main" val="3976446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F0EBDC92-7FB5-465A-8503-C44A64829A85}"/>
              </a:ext>
            </a:extLst>
          </p:cNvPr>
          <p:cNvSpPr>
            <a:spLocks noGrp="1"/>
          </p:cNvSpPr>
          <p:nvPr>
            <p:ph type="dt" sz="half" idx="10"/>
          </p:nvPr>
        </p:nvSpPr>
        <p:spPr/>
        <p:txBody>
          <a:bodyPr/>
          <a:lstStyle/>
          <a:p>
            <a:pPr fontAlgn="base">
              <a:spcBef>
                <a:spcPct val="0"/>
              </a:spcBef>
              <a:spcAft>
                <a:spcPct val="0"/>
              </a:spcAft>
              <a:defRPr/>
            </a:pPr>
            <a:fld id="{50808DCC-5805-4B58-8C08-0DD6DD01680E}" type="datetime1">
              <a:rPr lang="fr-FR" smtClean="0">
                <a:cs typeface="Arial" charset="0"/>
              </a:rPr>
              <a:t>11/05/2023</a:t>
            </a:fld>
            <a:endParaRPr lang="fr-FR" dirty="0">
              <a:cs typeface="Arial" charset="0"/>
            </a:endParaRPr>
          </a:p>
        </p:txBody>
      </p:sp>
      <p:sp>
        <p:nvSpPr>
          <p:cNvPr id="3" name="Espaço Reservado para Rodapé 2">
            <a:extLst>
              <a:ext uri="{FF2B5EF4-FFF2-40B4-BE49-F238E27FC236}">
                <a16:creationId xmlns:a16="http://schemas.microsoft.com/office/drawing/2014/main" id="{B6E5BF30-42E2-437C-A470-695D8ED8F6A5}"/>
              </a:ext>
            </a:extLst>
          </p:cNvPr>
          <p:cNvSpPr>
            <a:spLocks noGrp="1"/>
          </p:cNvSpPr>
          <p:nvPr>
            <p:ph type="ftr" sz="quarter" idx="11"/>
          </p:nvPr>
        </p:nvSpPr>
        <p:spPr/>
        <p:txBody>
          <a:bodyPr/>
          <a:lstStyle/>
          <a:p>
            <a:r>
              <a:rPr lang="en-US"/>
              <a:t>KUHN_PPT_MODEL_2018-v3.pptx</a:t>
            </a:r>
            <a:endParaRPr lang="fr-FR" dirty="0"/>
          </a:p>
        </p:txBody>
      </p:sp>
      <p:sp>
        <p:nvSpPr>
          <p:cNvPr id="4" name="Espaço Reservado para Número de Slide 3">
            <a:extLst>
              <a:ext uri="{FF2B5EF4-FFF2-40B4-BE49-F238E27FC236}">
                <a16:creationId xmlns:a16="http://schemas.microsoft.com/office/drawing/2014/main" id="{FB7AC3EF-B92C-4737-842A-F6A14A62CC0D}"/>
              </a:ext>
            </a:extLst>
          </p:cNvPr>
          <p:cNvSpPr>
            <a:spLocks noGrp="1"/>
          </p:cNvSpPr>
          <p:nvPr>
            <p:ph type="sldNum" sz="quarter" idx="12"/>
          </p:nvPr>
        </p:nvSpPr>
        <p:spPr/>
        <p:txBody>
          <a:bodyPr/>
          <a:lstStyle/>
          <a:p>
            <a:fld id="{A2F6ED7D-066B-49EC-B012-E2F31E7454C7}" type="slidenum">
              <a:rPr lang="fr-FR" smtClean="0"/>
              <a:t>4</a:t>
            </a:fld>
            <a:endParaRPr lang="fr-FR" dirty="0"/>
          </a:p>
        </p:txBody>
      </p:sp>
      <p:sp>
        <p:nvSpPr>
          <p:cNvPr id="8" name="Retângulo 7">
            <a:extLst>
              <a:ext uri="{FF2B5EF4-FFF2-40B4-BE49-F238E27FC236}">
                <a16:creationId xmlns:a16="http://schemas.microsoft.com/office/drawing/2014/main" id="{EDBE2C33-A606-4BE4-B7D1-968F29FA2D6B}"/>
              </a:ext>
            </a:extLst>
          </p:cNvPr>
          <p:cNvSpPr/>
          <p:nvPr/>
        </p:nvSpPr>
        <p:spPr>
          <a:xfrm>
            <a:off x="215527" y="769582"/>
            <a:ext cx="2071401" cy="584775"/>
          </a:xfrm>
          <a:prstGeom prst="rect">
            <a:avLst/>
          </a:prstGeom>
        </p:spPr>
        <p:txBody>
          <a:bodyPr wrap="none">
            <a:spAutoFit/>
          </a:bodyPr>
          <a:lstStyle/>
          <a:p>
            <a:r>
              <a:rPr lang="pt-BR" sz="3200" dirty="0">
                <a:solidFill>
                  <a:schemeClr val="bg2">
                    <a:lumMod val="25000"/>
                  </a:schemeClr>
                </a:solidFill>
              </a:rPr>
              <a:t>Opcionais</a:t>
            </a:r>
            <a:r>
              <a:rPr lang="pt-BR" dirty="0">
                <a:solidFill>
                  <a:schemeClr val="bg2">
                    <a:lumMod val="25000"/>
                  </a:schemeClr>
                </a:solidFill>
                <a:effectLst>
                  <a:outerShdw blurRad="38100" dist="38100" dir="2700000" algn="tl">
                    <a:srgbClr val="000000">
                      <a:alpha val="43137"/>
                    </a:srgbClr>
                  </a:outerShdw>
                </a:effectLst>
              </a:rPr>
              <a:t>:</a:t>
            </a:r>
          </a:p>
        </p:txBody>
      </p:sp>
      <p:sp>
        <p:nvSpPr>
          <p:cNvPr id="10" name="CaixaDeTexto 9">
            <a:extLst>
              <a:ext uri="{FF2B5EF4-FFF2-40B4-BE49-F238E27FC236}">
                <a16:creationId xmlns:a16="http://schemas.microsoft.com/office/drawing/2014/main" id="{25674E6C-AD5F-4ADA-BA25-68576AB78AD2}"/>
              </a:ext>
            </a:extLst>
          </p:cNvPr>
          <p:cNvSpPr txBox="1"/>
          <p:nvPr/>
        </p:nvSpPr>
        <p:spPr>
          <a:xfrm>
            <a:off x="4831470" y="5320275"/>
            <a:ext cx="1826505" cy="369332"/>
          </a:xfrm>
          <a:prstGeom prst="rect">
            <a:avLst/>
          </a:prstGeom>
          <a:noFill/>
        </p:spPr>
        <p:txBody>
          <a:bodyPr wrap="square" rtlCol="0">
            <a:spAutoFit/>
          </a:bodyPr>
          <a:lstStyle/>
          <a:p>
            <a:r>
              <a:rPr lang="pt-BR" dirty="0"/>
              <a:t>Rolo Duplo </a:t>
            </a:r>
          </a:p>
        </p:txBody>
      </p:sp>
      <p:pic>
        <p:nvPicPr>
          <p:cNvPr id="6" name="Imagem 5">
            <a:extLst>
              <a:ext uri="{FF2B5EF4-FFF2-40B4-BE49-F238E27FC236}">
                <a16:creationId xmlns:a16="http://schemas.microsoft.com/office/drawing/2014/main" id="{4D9BEF2D-DD98-42D0-A181-659E66D4B50D}"/>
              </a:ext>
            </a:extLst>
          </p:cNvPr>
          <p:cNvPicPr>
            <a:picLocks noChangeAspect="1"/>
          </p:cNvPicPr>
          <p:nvPr/>
        </p:nvPicPr>
        <p:blipFill>
          <a:blip r:embed="rId2"/>
          <a:stretch>
            <a:fillRect/>
          </a:stretch>
        </p:blipFill>
        <p:spPr>
          <a:xfrm>
            <a:off x="2697658" y="1537725"/>
            <a:ext cx="4781973" cy="3422393"/>
          </a:xfrm>
          <a:prstGeom prst="rect">
            <a:avLst/>
          </a:prstGeom>
        </p:spPr>
      </p:pic>
    </p:spTree>
    <p:extLst>
      <p:ext uri="{BB962C8B-B14F-4D97-AF65-F5344CB8AC3E}">
        <p14:creationId xmlns:p14="http://schemas.microsoft.com/office/powerpoint/2010/main" val="1056336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a 4">
            <a:extLst>
              <a:ext uri="{FF2B5EF4-FFF2-40B4-BE49-F238E27FC236}">
                <a16:creationId xmlns:a16="http://schemas.microsoft.com/office/drawing/2014/main" id="{377EEB62-C0CC-4A98-9431-BA1FE4BE5CFD}"/>
              </a:ext>
            </a:extLst>
          </p:cNvPr>
          <p:cNvGraphicFramePr>
            <a:graphicFrameLocks noGrp="1"/>
          </p:cNvGraphicFramePr>
          <p:nvPr/>
        </p:nvGraphicFramePr>
        <p:xfrm>
          <a:off x="213017" y="1734693"/>
          <a:ext cx="11765965" cy="3388614"/>
        </p:xfrm>
        <a:graphic>
          <a:graphicData uri="http://schemas.openxmlformats.org/drawingml/2006/table">
            <a:tbl>
              <a:tblPr firstRow="1" firstCol="1" bandRow="1"/>
              <a:tblGrid>
                <a:gridCol w="4780309">
                  <a:extLst>
                    <a:ext uri="{9D8B030D-6E8A-4147-A177-3AD203B41FA5}">
                      <a16:colId xmlns:a16="http://schemas.microsoft.com/office/drawing/2014/main" val="2411610844"/>
                    </a:ext>
                  </a:extLst>
                </a:gridCol>
                <a:gridCol w="1096514">
                  <a:extLst>
                    <a:ext uri="{9D8B030D-6E8A-4147-A177-3AD203B41FA5}">
                      <a16:colId xmlns:a16="http://schemas.microsoft.com/office/drawing/2014/main" val="745600392"/>
                    </a:ext>
                  </a:extLst>
                </a:gridCol>
                <a:gridCol w="1096514">
                  <a:extLst>
                    <a:ext uri="{9D8B030D-6E8A-4147-A177-3AD203B41FA5}">
                      <a16:colId xmlns:a16="http://schemas.microsoft.com/office/drawing/2014/main" val="2757700108"/>
                    </a:ext>
                  </a:extLst>
                </a:gridCol>
                <a:gridCol w="1096514">
                  <a:extLst>
                    <a:ext uri="{9D8B030D-6E8A-4147-A177-3AD203B41FA5}">
                      <a16:colId xmlns:a16="http://schemas.microsoft.com/office/drawing/2014/main" val="968598761"/>
                    </a:ext>
                  </a:extLst>
                </a:gridCol>
                <a:gridCol w="1232038">
                  <a:extLst>
                    <a:ext uri="{9D8B030D-6E8A-4147-A177-3AD203B41FA5}">
                      <a16:colId xmlns:a16="http://schemas.microsoft.com/office/drawing/2014/main" val="67653090"/>
                    </a:ext>
                  </a:extLst>
                </a:gridCol>
                <a:gridCol w="1232038">
                  <a:extLst>
                    <a:ext uri="{9D8B030D-6E8A-4147-A177-3AD203B41FA5}">
                      <a16:colId xmlns:a16="http://schemas.microsoft.com/office/drawing/2014/main" val="2616035733"/>
                    </a:ext>
                  </a:extLst>
                </a:gridCol>
                <a:gridCol w="1232038">
                  <a:extLst>
                    <a:ext uri="{9D8B030D-6E8A-4147-A177-3AD203B41FA5}">
                      <a16:colId xmlns:a16="http://schemas.microsoft.com/office/drawing/2014/main" val="1069411801"/>
                    </a:ext>
                  </a:extLst>
                </a:gridCol>
              </a:tblGrid>
              <a:tr h="614310">
                <a:tc gridSpan="7">
                  <a:txBody>
                    <a:bodyPr/>
                    <a:lstStyle/>
                    <a:p>
                      <a:pPr algn="ctr" rtl="0" fontAlgn="ctr"/>
                      <a:r>
                        <a:rPr lang="pt-BR" sz="3600" b="1" i="0" u="none" strike="noStrike">
                          <a:solidFill>
                            <a:srgbClr val="000000"/>
                          </a:solidFill>
                          <a:effectLst/>
                          <a:latin typeface="Calibri" panose="020F0502020204030204" pitchFamily="34" charset="0"/>
                        </a:rPr>
                        <a:t>Dados técnicos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807381918"/>
                  </a:ext>
                </a:extLst>
              </a:tr>
              <a:tr h="346788">
                <a:tc>
                  <a:txBody>
                    <a:bodyPr/>
                    <a:lstStyle/>
                    <a:p>
                      <a:pPr algn="ctr" rtl="0" fontAlgn="ctr"/>
                      <a:r>
                        <a:rPr lang="pt-BR" sz="2000" b="1" i="0" u="none" strike="noStrike">
                          <a:solidFill>
                            <a:srgbClr val="000000"/>
                          </a:solidFill>
                          <a:effectLst/>
                          <a:latin typeface="Calibri" panose="020F0502020204030204" pitchFamily="34" charset="0"/>
                        </a:rPr>
                        <a:t>NÚMEROS DE HASTES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1" i="0" u="none" strike="noStrike">
                          <a:solidFill>
                            <a:srgbClr val="000000"/>
                          </a:solidFill>
                          <a:effectLst/>
                          <a:latin typeface="Calibri" panose="020F0502020204030204" pitchFamily="34" charset="0"/>
                        </a:rPr>
                        <a:t>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1" i="0" u="none" strike="noStrike">
                          <a:solidFill>
                            <a:srgbClr val="000000"/>
                          </a:solidFill>
                          <a:effectLst/>
                          <a:latin typeface="Calibri" panose="020F0502020204030204" pitchFamily="34" charset="0"/>
                        </a:rPr>
                        <a:t>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1" i="0" u="none" strike="noStrike">
                          <a:solidFill>
                            <a:srgbClr val="000000"/>
                          </a:solidFill>
                          <a:effectLst/>
                          <a:latin typeface="Calibri" panose="020F0502020204030204" pitchFamily="34" charset="0"/>
                        </a:rPr>
                        <a:t>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1" i="0" u="none" strike="noStrike">
                          <a:solidFill>
                            <a:srgbClr val="000000"/>
                          </a:solidFill>
                          <a:effectLst/>
                          <a:latin typeface="Calibri" panose="020F0502020204030204" pitchFamily="34" charset="0"/>
                        </a:rPr>
                        <a:t>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1" i="0" u="none" strike="noStrike">
                          <a:solidFill>
                            <a:srgbClr val="000000"/>
                          </a:solidFill>
                          <a:effectLst/>
                          <a:latin typeface="Calibri" panose="020F0502020204030204" pitchFamily="34" charset="0"/>
                        </a:rPr>
                        <a:t>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1" i="0" u="none" strike="noStrike">
                          <a:solidFill>
                            <a:srgbClr val="000000"/>
                          </a:solidFill>
                          <a:effectLst/>
                          <a:latin typeface="Calibri" panose="020F0502020204030204" pitchFamily="34" charset="0"/>
                        </a:rPr>
                        <a:t>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0850400"/>
                  </a:ext>
                </a:extLst>
              </a:tr>
              <a:tr h="346788">
                <a:tc>
                  <a:txBody>
                    <a:bodyPr/>
                    <a:lstStyle/>
                    <a:p>
                      <a:pPr algn="ctr" rtl="0" fontAlgn="ctr"/>
                      <a:r>
                        <a:rPr lang="pt-BR" sz="2000" b="1" i="0" u="none" strike="noStrike">
                          <a:solidFill>
                            <a:srgbClr val="000000"/>
                          </a:solidFill>
                          <a:effectLst/>
                          <a:latin typeface="Calibri" panose="020F0502020204030204" pitchFamily="34" charset="0"/>
                        </a:rPr>
                        <a:t>LARGURA DE TRABALHO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0" i="0" u="none" strike="noStrike">
                          <a:solidFill>
                            <a:srgbClr val="000000"/>
                          </a:solidFill>
                          <a:effectLst/>
                          <a:latin typeface="Calibri" panose="020F0502020204030204" pitchFamily="34" charset="0"/>
                        </a:rPr>
                        <a:t>8210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0" i="0" u="none" strike="noStrike">
                          <a:solidFill>
                            <a:srgbClr val="000000"/>
                          </a:solidFill>
                          <a:effectLst/>
                          <a:latin typeface="Calibri" panose="020F0502020204030204" pitchFamily="34" charset="0"/>
                        </a:rPr>
                        <a:t>8910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0" i="0" u="none" strike="noStrike">
                          <a:solidFill>
                            <a:srgbClr val="000000"/>
                          </a:solidFill>
                          <a:effectLst/>
                          <a:latin typeface="Calibri" panose="020F0502020204030204" pitchFamily="34" charset="0"/>
                        </a:rPr>
                        <a:t>9570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0" i="0" u="none" strike="noStrike">
                          <a:solidFill>
                            <a:srgbClr val="000000"/>
                          </a:solidFill>
                          <a:effectLst/>
                          <a:latin typeface="Calibri" panose="020F0502020204030204" pitchFamily="34" charset="0"/>
                        </a:rPr>
                        <a:t>10230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0" i="0" u="none" strike="noStrike">
                          <a:solidFill>
                            <a:srgbClr val="000000"/>
                          </a:solidFill>
                          <a:effectLst/>
                          <a:latin typeface="Calibri" panose="020F0502020204030204" pitchFamily="34" charset="0"/>
                        </a:rPr>
                        <a:t>10890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0" i="0" u="none" strike="noStrike">
                          <a:solidFill>
                            <a:srgbClr val="000000"/>
                          </a:solidFill>
                          <a:effectLst/>
                          <a:latin typeface="Calibri" panose="020F0502020204030204" pitchFamily="34" charset="0"/>
                        </a:rPr>
                        <a:t>11550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7452887"/>
                  </a:ext>
                </a:extLst>
              </a:tr>
              <a:tr h="346788">
                <a:tc>
                  <a:txBody>
                    <a:bodyPr/>
                    <a:lstStyle/>
                    <a:p>
                      <a:pPr algn="ctr" rtl="0" fontAlgn="ctr"/>
                      <a:r>
                        <a:rPr lang="pt-BR" sz="2000" b="1" i="0" u="none" strike="noStrike">
                          <a:solidFill>
                            <a:srgbClr val="000000"/>
                          </a:solidFill>
                          <a:effectLst/>
                          <a:latin typeface="Calibri" panose="020F0502020204030204" pitchFamily="34" charset="0"/>
                        </a:rPr>
                        <a:t>ESPAÇAMENTO ENTRE HASTES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pPr algn="ctr" rtl="0" fontAlgn="ctr"/>
                      <a:r>
                        <a:rPr lang="pt-BR" sz="2000" b="0" i="0" u="none" strike="noStrike">
                          <a:solidFill>
                            <a:srgbClr val="000000"/>
                          </a:solidFill>
                          <a:effectLst/>
                          <a:latin typeface="Calibri" panose="020F0502020204030204" pitchFamily="34" charset="0"/>
                        </a:rPr>
                        <a:t>330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2933234799"/>
                  </a:ext>
                </a:extLst>
              </a:tr>
              <a:tr h="346788">
                <a:tc>
                  <a:txBody>
                    <a:bodyPr/>
                    <a:lstStyle/>
                    <a:p>
                      <a:pPr algn="ctr" rtl="0" fontAlgn="ctr"/>
                      <a:r>
                        <a:rPr lang="pt-BR" sz="2000" b="1" i="0" u="none" strike="noStrike">
                          <a:solidFill>
                            <a:srgbClr val="000000"/>
                          </a:solidFill>
                          <a:effectLst/>
                          <a:latin typeface="Calibri" panose="020F0502020204030204" pitchFamily="34" charset="0"/>
                        </a:rPr>
                        <a:t>PROFUNDIDADE DE TRABALHO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pPr algn="ctr" rtl="0" fontAlgn="ctr"/>
                      <a:r>
                        <a:rPr lang="pt-BR" sz="2000" b="0" i="0" u="none" strike="noStrike">
                          <a:solidFill>
                            <a:srgbClr val="000000"/>
                          </a:solidFill>
                          <a:effectLst/>
                          <a:latin typeface="Calibri" panose="020F0502020204030204" pitchFamily="34" charset="0"/>
                        </a:rPr>
                        <a:t>200 a 400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61001015"/>
                  </a:ext>
                </a:extLst>
              </a:tr>
              <a:tr h="346788">
                <a:tc>
                  <a:txBody>
                    <a:bodyPr/>
                    <a:lstStyle/>
                    <a:p>
                      <a:pPr algn="ctr" rtl="0" fontAlgn="ctr"/>
                      <a:r>
                        <a:rPr lang="pt-BR" sz="2000" b="1" i="0" u="none" strike="noStrike">
                          <a:solidFill>
                            <a:srgbClr val="000000"/>
                          </a:solidFill>
                          <a:effectLst/>
                          <a:latin typeface="Calibri" panose="020F0502020204030204" pitchFamily="34" charset="0"/>
                        </a:rPr>
                        <a:t>PESO APROXIMADO COM ROLO SIMPLES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0" i="0" u="none" strike="noStrike">
                          <a:solidFill>
                            <a:srgbClr val="000000"/>
                          </a:solidFill>
                          <a:effectLst/>
                          <a:latin typeface="Calibri" panose="020F0502020204030204" pitchFamily="34" charset="0"/>
                        </a:rPr>
                        <a:t>11150 kg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0" i="0" u="none" strike="noStrike">
                          <a:solidFill>
                            <a:srgbClr val="000000"/>
                          </a:solidFill>
                          <a:effectLst/>
                          <a:latin typeface="Calibri" panose="020F0502020204030204" pitchFamily="34" charset="0"/>
                        </a:rPr>
                        <a:t>10527 kg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0" i="0" u="none" strike="noStrike">
                          <a:solidFill>
                            <a:srgbClr val="000000"/>
                          </a:solidFill>
                          <a:effectLst/>
                          <a:latin typeface="Calibri" panose="020F0502020204030204" pitchFamily="34" charset="0"/>
                        </a:rPr>
                        <a:t>11763 kg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0" i="0" u="none" strike="noStrike">
                          <a:solidFill>
                            <a:srgbClr val="000000"/>
                          </a:solidFill>
                          <a:effectLst/>
                          <a:latin typeface="Calibri" panose="020F0502020204030204" pitchFamily="34" charset="0"/>
                        </a:rPr>
                        <a:t>12325 kg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0" i="0" u="none" strike="noStrike">
                          <a:solidFill>
                            <a:srgbClr val="000000"/>
                          </a:solidFill>
                          <a:effectLst/>
                          <a:latin typeface="Calibri" panose="020F0502020204030204" pitchFamily="34" charset="0"/>
                        </a:rPr>
                        <a:t>13170 kg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0" i="0" u="none" strike="noStrike">
                          <a:solidFill>
                            <a:srgbClr val="000000"/>
                          </a:solidFill>
                          <a:effectLst/>
                          <a:latin typeface="Calibri" panose="020F0502020204030204" pitchFamily="34" charset="0"/>
                        </a:rPr>
                        <a:t>13550 kg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5257173"/>
                  </a:ext>
                </a:extLst>
              </a:tr>
              <a:tr h="346788">
                <a:tc>
                  <a:txBody>
                    <a:bodyPr/>
                    <a:lstStyle/>
                    <a:p>
                      <a:pPr algn="ctr" rtl="0" fontAlgn="ctr"/>
                      <a:r>
                        <a:rPr lang="pt-BR" sz="2000" b="1" i="0" u="none" strike="noStrike">
                          <a:solidFill>
                            <a:srgbClr val="000000"/>
                          </a:solidFill>
                          <a:effectLst/>
                          <a:latin typeface="Calibri" panose="020F0502020204030204" pitchFamily="34" charset="0"/>
                        </a:rPr>
                        <a:t>POTENCIA REQUERIDA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pPr algn="ctr" rtl="0" fontAlgn="ctr"/>
                      <a:r>
                        <a:rPr lang="es-ES" sz="2000" b="0" i="0" u="none" strike="noStrike">
                          <a:solidFill>
                            <a:srgbClr val="000000"/>
                          </a:solidFill>
                          <a:effectLst/>
                          <a:latin typeface="Calibri" panose="020F0502020204030204" pitchFamily="34" charset="0"/>
                        </a:rPr>
                        <a:t>18 a 20 CV por haste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859936981"/>
                  </a:ext>
                </a:extLst>
              </a:tr>
              <a:tr h="346788">
                <a:tc>
                  <a:txBody>
                    <a:bodyPr/>
                    <a:lstStyle/>
                    <a:p>
                      <a:pPr algn="ctr" rtl="0" fontAlgn="ctr"/>
                      <a:r>
                        <a:rPr lang="pt-BR" sz="2000" b="1" i="0" u="none" strike="noStrike">
                          <a:solidFill>
                            <a:srgbClr val="000000"/>
                          </a:solidFill>
                          <a:effectLst/>
                          <a:latin typeface="Calibri" panose="020F0502020204030204" pitchFamily="34" charset="0"/>
                        </a:rPr>
                        <a:t>PNEUS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pPr algn="ctr" rtl="0" fontAlgn="ctr"/>
                      <a:r>
                        <a:rPr lang="pt-BR" sz="2000" b="0" i="0" u="none" strike="noStrike">
                          <a:solidFill>
                            <a:srgbClr val="000000"/>
                          </a:solidFill>
                          <a:effectLst/>
                          <a:latin typeface="Calibri" panose="020F0502020204030204" pitchFamily="34" charset="0"/>
                        </a:rPr>
                        <a:t> 400/60 X 15.5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449665528"/>
                  </a:ext>
                </a:extLst>
              </a:tr>
              <a:tr h="346788">
                <a:tc>
                  <a:txBody>
                    <a:bodyPr/>
                    <a:lstStyle/>
                    <a:p>
                      <a:pPr algn="ctr" rtl="0" fontAlgn="ctr"/>
                      <a:r>
                        <a:rPr lang="pt-BR" sz="2000" b="1" i="0" u="none" strike="noStrike">
                          <a:solidFill>
                            <a:srgbClr val="000000"/>
                          </a:solidFill>
                          <a:effectLst/>
                          <a:latin typeface="Calibri" panose="020F0502020204030204" pitchFamily="34" charset="0"/>
                        </a:rPr>
                        <a:t>VELOCIDADE DE TRABALHO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pPr algn="ctr" rtl="0" fontAlgn="ctr"/>
                      <a:r>
                        <a:rPr lang="pt-BR" sz="2000" b="0" i="0" u="none" strike="noStrike" dirty="0">
                          <a:solidFill>
                            <a:srgbClr val="000000"/>
                          </a:solidFill>
                          <a:effectLst/>
                          <a:latin typeface="Calibri" panose="020F0502020204030204" pitchFamily="34" charset="0"/>
                        </a:rPr>
                        <a:t>4 a 8 km/h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526636418"/>
                  </a:ext>
                </a:extLst>
              </a:tr>
            </a:tbl>
          </a:graphicData>
        </a:graphic>
      </p:graphicFrame>
    </p:spTree>
    <p:extLst>
      <p:ext uri="{BB962C8B-B14F-4D97-AF65-F5344CB8AC3E}">
        <p14:creationId xmlns:p14="http://schemas.microsoft.com/office/powerpoint/2010/main" val="2946144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2202" y="809582"/>
            <a:ext cx="13000383" cy="829825"/>
          </a:xfrm>
        </p:spPr>
        <p:txBody>
          <a:bodyPr>
            <a:noAutofit/>
          </a:bodyPr>
          <a:lstStyle/>
          <a:p>
            <a:pPr algn="l"/>
            <a:r>
              <a:rPr lang="pt-BR" sz="3200" b="1" dirty="0">
                <a:solidFill>
                  <a:schemeClr val="tx1"/>
                </a:solidFill>
                <a:latin typeface="+mn-lt"/>
              </a:rPr>
              <a:t>SKARIFIC SYSTEM DUOL 25-27-29-31-33-35 hastes (C/PASTAGEM)</a:t>
            </a:r>
            <a:endParaRPr lang="pt-BR" sz="3200" dirty="0">
              <a:solidFill>
                <a:schemeClr val="tx1"/>
              </a:solidFill>
              <a:latin typeface="+mn-lt"/>
            </a:endParaRPr>
          </a:p>
        </p:txBody>
      </p:sp>
      <p:pic>
        <p:nvPicPr>
          <p:cNvPr id="7" name="Imagem 6" descr="Uma imagem contendo equipamento agrícola, trem, caminhão, grande&#10;&#10;Descrição gerada automaticamente">
            <a:extLst>
              <a:ext uri="{FF2B5EF4-FFF2-40B4-BE49-F238E27FC236}">
                <a16:creationId xmlns:a16="http://schemas.microsoft.com/office/drawing/2014/main" id="{AA3277CC-FCC8-42F6-B530-5963D88EA6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2852" y="3523378"/>
            <a:ext cx="6163562" cy="3035683"/>
          </a:xfrm>
          <a:prstGeom prst="rect">
            <a:avLst/>
          </a:prstGeom>
        </p:spPr>
      </p:pic>
      <p:pic>
        <p:nvPicPr>
          <p:cNvPr id="10" name="Imagem 9" descr="Uma imagem contendo equipamento agrícola, objeto, laranja, grande&#10;&#10;Descrição gerada automaticamente">
            <a:extLst>
              <a:ext uri="{FF2B5EF4-FFF2-40B4-BE49-F238E27FC236}">
                <a16:creationId xmlns:a16="http://schemas.microsoft.com/office/drawing/2014/main" id="{CDBB015C-90CA-4D76-9BE7-F835C6ED78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579" y="1577753"/>
            <a:ext cx="6382907" cy="3143715"/>
          </a:xfrm>
          <a:prstGeom prst="rect">
            <a:avLst/>
          </a:prstGeom>
        </p:spPr>
      </p:pic>
    </p:spTree>
    <p:extLst>
      <p:ext uri="{BB962C8B-B14F-4D97-AF65-F5344CB8AC3E}">
        <p14:creationId xmlns:p14="http://schemas.microsoft.com/office/powerpoint/2010/main" val="2434638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Date Placeholder 4">
            <a:extLst>
              <a:ext uri="{FF2B5EF4-FFF2-40B4-BE49-F238E27FC236}">
                <a16:creationId xmlns:a16="http://schemas.microsoft.com/office/drawing/2014/main" id="{04CD580B-F32C-422B-8FB7-2928ED3647EA}"/>
              </a:ext>
            </a:extLst>
          </p:cNvPr>
          <p:cNvSpPr>
            <a:spLocks noGrp="1"/>
          </p:cNvSpPr>
          <p:nvPr>
            <p:ph type="dt" sz="half" idx="14"/>
          </p:nvPr>
        </p:nvSpPr>
        <p:spPr>
          <a:xfrm>
            <a:off x="10558753" y="6606071"/>
            <a:ext cx="1093248" cy="251928"/>
          </a:xfrm>
        </p:spPr>
        <p:txBody>
          <a:bodyPr anchor="ctr">
            <a:normAutofit/>
          </a:bodyPr>
          <a:lstStyle/>
          <a:p>
            <a:pPr fontAlgn="base">
              <a:spcBef>
                <a:spcPct val="0"/>
              </a:spcBef>
              <a:spcAft>
                <a:spcPts val="600"/>
              </a:spcAft>
              <a:defRPr/>
            </a:pPr>
            <a:fld id="{2EAE9869-5B0A-427C-ACBC-7D6781B4F7A3}" type="datetime1">
              <a:rPr lang="fr-FR" smtClean="0"/>
              <a:pPr fontAlgn="base">
                <a:spcBef>
                  <a:spcPct val="0"/>
                </a:spcBef>
                <a:spcAft>
                  <a:spcPts val="600"/>
                </a:spcAft>
                <a:defRPr/>
              </a:pPr>
              <a:t>11/05/2023</a:t>
            </a:fld>
            <a:endParaRPr lang="fr-FR"/>
          </a:p>
        </p:txBody>
      </p:sp>
      <p:sp>
        <p:nvSpPr>
          <p:cNvPr id="19" name="Footer Placeholder 5">
            <a:extLst>
              <a:ext uri="{FF2B5EF4-FFF2-40B4-BE49-F238E27FC236}">
                <a16:creationId xmlns:a16="http://schemas.microsoft.com/office/drawing/2014/main" id="{07597E6A-F5D7-43D3-875C-B14DD230BC65}"/>
              </a:ext>
            </a:extLst>
          </p:cNvPr>
          <p:cNvSpPr>
            <a:spLocks noGrp="1"/>
          </p:cNvSpPr>
          <p:nvPr>
            <p:ph type="ftr" sz="quarter" idx="15"/>
          </p:nvPr>
        </p:nvSpPr>
        <p:spPr>
          <a:xfrm>
            <a:off x="3358800" y="6606071"/>
            <a:ext cx="7200000" cy="251929"/>
          </a:xfrm>
        </p:spPr>
        <p:txBody>
          <a:bodyPr anchor="ctr">
            <a:normAutofit/>
          </a:bodyPr>
          <a:lstStyle/>
          <a:p>
            <a:pPr>
              <a:spcAft>
                <a:spcPts val="600"/>
              </a:spcAft>
            </a:pPr>
            <a:r>
              <a:rPr lang="en-US"/>
              <a:t>KUHN_PPT_MODEL_2018-v3.pptx</a:t>
            </a:r>
            <a:endParaRPr lang="fr-FR"/>
          </a:p>
        </p:txBody>
      </p:sp>
      <p:sp>
        <p:nvSpPr>
          <p:cNvPr id="21" name="Slide Number Placeholder 6">
            <a:extLst>
              <a:ext uri="{FF2B5EF4-FFF2-40B4-BE49-F238E27FC236}">
                <a16:creationId xmlns:a16="http://schemas.microsoft.com/office/drawing/2014/main" id="{1BE760AF-5295-44E7-8058-D686891A5AD0}"/>
              </a:ext>
            </a:extLst>
          </p:cNvPr>
          <p:cNvSpPr>
            <a:spLocks noGrp="1"/>
          </p:cNvSpPr>
          <p:nvPr>
            <p:ph type="sldNum" sz="quarter" idx="16"/>
          </p:nvPr>
        </p:nvSpPr>
        <p:spPr>
          <a:xfrm>
            <a:off x="11652001" y="6606073"/>
            <a:ext cx="540000" cy="251927"/>
          </a:xfrm>
        </p:spPr>
        <p:txBody>
          <a:bodyPr anchor="ctr">
            <a:normAutofit/>
          </a:bodyPr>
          <a:lstStyle/>
          <a:p>
            <a:pPr>
              <a:lnSpc>
                <a:spcPct val="90000"/>
              </a:lnSpc>
              <a:spcAft>
                <a:spcPts val="600"/>
              </a:spcAft>
            </a:pPr>
            <a:fld id="{A2F6ED7D-066B-49EC-B012-E2F31E7454C7}" type="slidenum">
              <a:rPr lang="fr-FR" sz="1100" smtClean="0"/>
              <a:pPr>
                <a:lnSpc>
                  <a:spcPct val="90000"/>
                </a:lnSpc>
                <a:spcAft>
                  <a:spcPts val="600"/>
                </a:spcAft>
              </a:pPr>
              <a:t>7</a:t>
            </a:fld>
            <a:endParaRPr lang="fr-FR" sz="1100"/>
          </a:p>
        </p:txBody>
      </p:sp>
      <p:graphicFrame>
        <p:nvGraphicFramePr>
          <p:cNvPr id="2" name="Tabela 1">
            <a:extLst>
              <a:ext uri="{FF2B5EF4-FFF2-40B4-BE49-F238E27FC236}">
                <a16:creationId xmlns:a16="http://schemas.microsoft.com/office/drawing/2014/main" id="{83DB99C1-E959-4CBF-ABD0-415922936141}"/>
              </a:ext>
            </a:extLst>
          </p:cNvPr>
          <p:cNvGraphicFramePr>
            <a:graphicFrameLocks noGrp="1"/>
          </p:cNvGraphicFramePr>
          <p:nvPr/>
        </p:nvGraphicFramePr>
        <p:xfrm>
          <a:off x="209550" y="1800225"/>
          <a:ext cx="11772900" cy="3257550"/>
        </p:xfrm>
        <a:graphic>
          <a:graphicData uri="http://schemas.openxmlformats.org/drawingml/2006/table">
            <a:tbl>
              <a:tblPr firstRow="1" firstCol="1" bandRow="1"/>
              <a:tblGrid>
                <a:gridCol w="4583124">
                  <a:extLst>
                    <a:ext uri="{9D8B030D-6E8A-4147-A177-3AD203B41FA5}">
                      <a16:colId xmlns:a16="http://schemas.microsoft.com/office/drawing/2014/main" val="3626927489"/>
                    </a:ext>
                  </a:extLst>
                </a:gridCol>
                <a:gridCol w="1126685">
                  <a:extLst>
                    <a:ext uri="{9D8B030D-6E8A-4147-A177-3AD203B41FA5}">
                      <a16:colId xmlns:a16="http://schemas.microsoft.com/office/drawing/2014/main" val="2405079966"/>
                    </a:ext>
                  </a:extLst>
                </a:gridCol>
                <a:gridCol w="1126685">
                  <a:extLst>
                    <a:ext uri="{9D8B030D-6E8A-4147-A177-3AD203B41FA5}">
                      <a16:colId xmlns:a16="http://schemas.microsoft.com/office/drawing/2014/main" val="1887433307"/>
                    </a:ext>
                  </a:extLst>
                </a:gridCol>
                <a:gridCol w="1126685">
                  <a:extLst>
                    <a:ext uri="{9D8B030D-6E8A-4147-A177-3AD203B41FA5}">
                      <a16:colId xmlns:a16="http://schemas.microsoft.com/office/drawing/2014/main" val="4164329068"/>
                    </a:ext>
                  </a:extLst>
                </a:gridCol>
                <a:gridCol w="1269907">
                  <a:extLst>
                    <a:ext uri="{9D8B030D-6E8A-4147-A177-3AD203B41FA5}">
                      <a16:colId xmlns:a16="http://schemas.microsoft.com/office/drawing/2014/main" val="2940795022"/>
                    </a:ext>
                  </a:extLst>
                </a:gridCol>
                <a:gridCol w="1269907">
                  <a:extLst>
                    <a:ext uri="{9D8B030D-6E8A-4147-A177-3AD203B41FA5}">
                      <a16:colId xmlns:a16="http://schemas.microsoft.com/office/drawing/2014/main" val="1436645389"/>
                    </a:ext>
                  </a:extLst>
                </a:gridCol>
                <a:gridCol w="1269907">
                  <a:extLst>
                    <a:ext uri="{9D8B030D-6E8A-4147-A177-3AD203B41FA5}">
                      <a16:colId xmlns:a16="http://schemas.microsoft.com/office/drawing/2014/main" val="2107339195"/>
                    </a:ext>
                  </a:extLst>
                </a:gridCol>
              </a:tblGrid>
              <a:tr h="590550">
                <a:tc gridSpan="7">
                  <a:txBody>
                    <a:bodyPr/>
                    <a:lstStyle/>
                    <a:p>
                      <a:pPr algn="ctr" fontAlgn="ctr"/>
                      <a:r>
                        <a:rPr lang="pt-BR" sz="3600" b="1" i="0" u="none" strike="noStrike">
                          <a:solidFill>
                            <a:srgbClr val="000000"/>
                          </a:solidFill>
                          <a:effectLst/>
                          <a:latin typeface="Calibri" panose="020F0502020204030204" pitchFamily="34" charset="0"/>
                        </a:rPr>
                        <a:t>Dados técnicos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061863674"/>
                  </a:ext>
                </a:extLst>
              </a:tr>
              <a:tr h="333375">
                <a:tc>
                  <a:txBody>
                    <a:bodyPr/>
                    <a:lstStyle/>
                    <a:p>
                      <a:pPr algn="ctr" fontAlgn="ctr"/>
                      <a:r>
                        <a:rPr lang="pt-BR" sz="2000" b="1" i="0" u="none" strike="noStrike">
                          <a:solidFill>
                            <a:srgbClr val="000000"/>
                          </a:solidFill>
                          <a:effectLst/>
                          <a:latin typeface="Calibri" panose="020F0502020204030204" pitchFamily="34" charset="0"/>
                        </a:rPr>
                        <a:t>NÚMEROS DE HASTES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1" i="0" u="none" strike="noStrike">
                          <a:solidFill>
                            <a:srgbClr val="000000"/>
                          </a:solidFill>
                          <a:effectLst/>
                          <a:latin typeface="Calibri" panose="020F0502020204030204" pitchFamily="34" charset="0"/>
                        </a:rPr>
                        <a:t>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1" i="0" u="none" strike="noStrike">
                          <a:solidFill>
                            <a:srgbClr val="000000"/>
                          </a:solidFill>
                          <a:effectLst/>
                          <a:latin typeface="Calibri" panose="020F0502020204030204" pitchFamily="34" charset="0"/>
                        </a:rPr>
                        <a:t>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1" i="0" u="none" strike="noStrike">
                          <a:solidFill>
                            <a:srgbClr val="000000"/>
                          </a:solidFill>
                          <a:effectLst/>
                          <a:latin typeface="Calibri" panose="020F0502020204030204" pitchFamily="34" charset="0"/>
                        </a:rPr>
                        <a:t>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1" i="0" u="none" strike="noStrike">
                          <a:solidFill>
                            <a:srgbClr val="000000"/>
                          </a:solidFill>
                          <a:effectLst/>
                          <a:latin typeface="Calibri" panose="020F0502020204030204" pitchFamily="34" charset="0"/>
                        </a:rPr>
                        <a:t>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1" i="0" u="none" strike="noStrike">
                          <a:solidFill>
                            <a:srgbClr val="000000"/>
                          </a:solidFill>
                          <a:effectLst/>
                          <a:latin typeface="Calibri" panose="020F0502020204030204" pitchFamily="34" charset="0"/>
                        </a:rPr>
                        <a:t>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1" i="0" u="none" strike="noStrike">
                          <a:solidFill>
                            <a:srgbClr val="000000"/>
                          </a:solidFill>
                          <a:effectLst/>
                          <a:latin typeface="Calibri" panose="020F0502020204030204" pitchFamily="34" charset="0"/>
                        </a:rPr>
                        <a:t>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6453849"/>
                  </a:ext>
                </a:extLst>
              </a:tr>
              <a:tr h="333375">
                <a:tc>
                  <a:txBody>
                    <a:bodyPr/>
                    <a:lstStyle/>
                    <a:p>
                      <a:pPr algn="ctr" fontAlgn="ctr"/>
                      <a:r>
                        <a:rPr lang="pt-BR" sz="2000" b="1" i="0" u="none" strike="noStrike">
                          <a:solidFill>
                            <a:srgbClr val="000000"/>
                          </a:solidFill>
                          <a:effectLst/>
                          <a:latin typeface="Calibri" panose="020F0502020204030204" pitchFamily="34" charset="0"/>
                        </a:rPr>
                        <a:t>LARGURA DE TRABALHO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0" i="0" u="none" strike="noStrike">
                          <a:solidFill>
                            <a:srgbClr val="000000"/>
                          </a:solidFill>
                          <a:effectLst/>
                          <a:latin typeface="Calibri" panose="020F0502020204030204" pitchFamily="34" charset="0"/>
                        </a:rPr>
                        <a:t>8250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0" i="0" u="none" strike="noStrike">
                          <a:solidFill>
                            <a:srgbClr val="000000"/>
                          </a:solidFill>
                          <a:effectLst/>
                          <a:latin typeface="Calibri" panose="020F0502020204030204" pitchFamily="34" charset="0"/>
                        </a:rPr>
                        <a:t>8910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0" i="0" u="none" strike="noStrike">
                          <a:solidFill>
                            <a:srgbClr val="000000"/>
                          </a:solidFill>
                          <a:effectLst/>
                          <a:latin typeface="Calibri" panose="020F0502020204030204" pitchFamily="34" charset="0"/>
                        </a:rPr>
                        <a:t>9570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0" i="0" u="none" strike="noStrike">
                          <a:solidFill>
                            <a:srgbClr val="000000"/>
                          </a:solidFill>
                          <a:effectLst/>
                          <a:latin typeface="Calibri" panose="020F0502020204030204" pitchFamily="34" charset="0"/>
                        </a:rPr>
                        <a:t>10230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0" i="0" u="none" strike="noStrike">
                          <a:solidFill>
                            <a:srgbClr val="000000"/>
                          </a:solidFill>
                          <a:effectLst/>
                          <a:latin typeface="Calibri" panose="020F0502020204030204" pitchFamily="34" charset="0"/>
                        </a:rPr>
                        <a:t>10890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0" i="0" u="none" strike="noStrike">
                          <a:solidFill>
                            <a:srgbClr val="000000"/>
                          </a:solidFill>
                          <a:effectLst/>
                          <a:latin typeface="Calibri" panose="020F0502020204030204" pitchFamily="34" charset="0"/>
                        </a:rPr>
                        <a:t>11550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6973311"/>
                  </a:ext>
                </a:extLst>
              </a:tr>
              <a:tr h="333375">
                <a:tc>
                  <a:txBody>
                    <a:bodyPr/>
                    <a:lstStyle/>
                    <a:p>
                      <a:pPr algn="ctr" fontAlgn="ctr"/>
                      <a:r>
                        <a:rPr lang="pt-BR" sz="2000" b="1" i="0" u="none" strike="noStrike">
                          <a:solidFill>
                            <a:srgbClr val="000000"/>
                          </a:solidFill>
                          <a:effectLst/>
                          <a:latin typeface="Calibri" panose="020F0502020204030204" pitchFamily="34" charset="0"/>
                        </a:rPr>
                        <a:t>ESPAÇAMENTO ENTRE HASTES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pPr algn="ctr" fontAlgn="ctr"/>
                      <a:r>
                        <a:rPr lang="pt-BR" sz="2000" b="0" i="0" u="none" strike="noStrike">
                          <a:solidFill>
                            <a:srgbClr val="000000"/>
                          </a:solidFill>
                          <a:effectLst/>
                          <a:latin typeface="Calibri" panose="020F0502020204030204" pitchFamily="34" charset="0"/>
                        </a:rPr>
                        <a:t>330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635442499"/>
                  </a:ext>
                </a:extLst>
              </a:tr>
              <a:tr h="333375">
                <a:tc>
                  <a:txBody>
                    <a:bodyPr/>
                    <a:lstStyle/>
                    <a:p>
                      <a:pPr algn="ctr" fontAlgn="ctr"/>
                      <a:r>
                        <a:rPr lang="pt-BR" sz="2000" b="1" i="0" u="none" strike="noStrike">
                          <a:solidFill>
                            <a:srgbClr val="000000"/>
                          </a:solidFill>
                          <a:effectLst/>
                          <a:latin typeface="Calibri" panose="020F0502020204030204" pitchFamily="34" charset="0"/>
                        </a:rPr>
                        <a:t>PROFUNDIDADE DE TRABALHO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pPr algn="ctr" fontAlgn="ctr"/>
                      <a:r>
                        <a:rPr lang="pt-BR" sz="2000" b="0" i="0" u="none" strike="noStrike">
                          <a:solidFill>
                            <a:srgbClr val="000000"/>
                          </a:solidFill>
                          <a:effectLst/>
                          <a:latin typeface="Calibri" panose="020F0502020204030204" pitchFamily="34" charset="0"/>
                        </a:rPr>
                        <a:t>200 a 400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2780016012"/>
                  </a:ext>
                </a:extLst>
              </a:tr>
              <a:tr h="333375">
                <a:tc>
                  <a:txBody>
                    <a:bodyPr/>
                    <a:lstStyle/>
                    <a:p>
                      <a:pPr algn="ctr" fontAlgn="ctr"/>
                      <a:r>
                        <a:rPr lang="pt-BR" sz="2000" b="1" i="0" u="none" strike="noStrike">
                          <a:solidFill>
                            <a:srgbClr val="000000"/>
                          </a:solidFill>
                          <a:effectLst/>
                          <a:latin typeface="Calibri" panose="020F0502020204030204" pitchFamily="34" charset="0"/>
                        </a:rPr>
                        <a:t>PESO APROXIMADO COM ROLO SIMPLES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0" i="0" u="none" strike="noStrike">
                          <a:solidFill>
                            <a:srgbClr val="000000"/>
                          </a:solidFill>
                          <a:effectLst/>
                          <a:latin typeface="Calibri" panose="020F0502020204030204" pitchFamily="34" charset="0"/>
                        </a:rPr>
                        <a:t>12065 kg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0" i="0" u="none" strike="noStrike">
                          <a:solidFill>
                            <a:srgbClr val="000000"/>
                          </a:solidFill>
                          <a:effectLst/>
                          <a:latin typeface="Calibri" panose="020F0502020204030204" pitchFamily="34" charset="0"/>
                        </a:rPr>
                        <a:t>12878 kg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0" i="0" u="none" strike="noStrike">
                          <a:solidFill>
                            <a:srgbClr val="000000"/>
                          </a:solidFill>
                          <a:effectLst/>
                          <a:latin typeface="Calibri" panose="020F0502020204030204" pitchFamily="34" charset="0"/>
                        </a:rPr>
                        <a:t>13274 kg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0" i="0" u="none" strike="noStrike">
                          <a:solidFill>
                            <a:srgbClr val="000000"/>
                          </a:solidFill>
                          <a:effectLst/>
                          <a:latin typeface="Calibri" panose="020F0502020204030204" pitchFamily="34" charset="0"/>
                        </a:rPr>
                        <a:t>13726 kg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0" i="0" u="none" strike="noStrike">
                          <a:solidFill>
                            <a:srgbClr val="000000"/>
                          </a:solidFill>
                          <a:effectLst/>
                          <a:latin typeface="Calibri" panose="020F0502020204030204" pitchFamily="34" charset="0"/>
                        </a:rPr>
                        <a:t>14690 kg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0" i="0" u="none" strike="noStrike">
                          <a:solidFill>
                            <a:srgbClr val="000000"/>
                          </a:solidFill>
                          <a:effectLst/>
                          <a:latin typeface="Calibri" panose="020F0502020204030204" pitchFamily="34" charset="0"/>
                        </a:rPr>
                        <a:t>15060 kg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4292196"/>
                  </a:ext>
                </a:extLst>
              </a:tr>
              <a:tr h="333375">
                <a:tc>
                  <a:txBody>
                    <a:bodyPr/>
                    <a:lstStyle/>
                    <a:p>
                      <a:pPr algn="ctr" fontAlgn="ctr"/>
                      <a:r>
                        <a:rPr lang="pt-BR" sz="2000" b="1" i="0" u="none" strike="noStrike">
                          <a:solidFill>
                            <a:srgbClr val="000000"/>
                          </a:solidFill>
                          <a:effectLst/>
                          <a:latin typeface="Calibri" panose="020F0502020204030204" pitchFamily="34" charset="0"/>
                        </a:rPr>
                        <a:t>POTENCIA REQUERIDA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pPr algn="ctr" fontAlgn="ctr"/>
                      <a:r>
                        <a:rPr lang="es-ES" sz="2000" b="0" i="0" u="none" strike="noStrike">
                          <a:solidFill>
                            <a:srgbClr val="000000"/>
                          </a:solidFill>
                          <a:effectLst/>
                          <a:latin typeface="Calibri" panose="020F0502020204030204" pitchFamily="34" charset="0"/>
                        </a:rPr>
                        <a:t>18 a 20 CV por haste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123323982"/>
                  </a:ext>
                </a:extLst>
              </a:tr>
              <a:tr h="333375">
                <a:tc>
                  <a:txBody>
                    <a:bodyPr/>
                    <a:lstStyle/>
                    <a:p>
                      <a:pPr algn="ctr" fontAlgn="ctr"/>
                      <a:r>
                        <a:rPr lang="pt-BR" sz="2000" b="1" i="0" u="none" strike="noStrike">
                          <a:solidFill>
                            <a:srgbClr val="000000"/>
                          </a:solidFill>
                          <a:effectLst/>
                          <a:latin typeface="Calibri" panose="020F0502020204030204" pitchFamily="34" charset="0"/>
                        </a:rPr>
                        <a:t>PNEUS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pPr algn="ctr" fontAlgn="ctr"/>
                      <a:r>
                        <a:rPr lang="pt-BR" sz="2000" b="0" i="0" u="none" strike="noStrike">
                          <a:solidFill>
                            <a:srgbClr val="000000"/>
                          </a:solidFill>
                          <a:effectLst/>
                          <a:latin typeface="Calibri" panose="020F0502020204030204" pitchFamily="34" charset="0"/>
                        </a:rPr>
                        <a:t>PNEU 400/60 X 15.5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959043215"/>
                  </a:ext>
                </a:extLst>
              </a:tr>
              <a:tr h="333375">
                <a:tc>
                  <a:txBody>
                    <a:bodyPr/>
                    <a:lstStyle/>
                    <a:p>
                      <a:pPr algn="ctr" fontAlgn="ctr"/>
                      <a:r>
                        <a:rPr lang="pt-BR" sz="2000" b="1" i="0" u="none" strike="noStrike">
                          <a:solidFill>
                            <a:srgbClr val="000000"/>
                          </a:solidFill>
                          <a:effectLst/>
                          <a:latin typeface="Calibri" panose="020F0502020204030204" pitchFamily="34" charset="0"/>
                        </a:rPr>
                        <a:t>VELOCIDADE DE TRABALHO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pPr algn="ctr" fontAlgn="ctr"/>
                      <a:r>
                        <a:rPr lang="pt-BR" sz="2000" b="0" i="0" u="none" strike="noStrike" dirty="0">
                          <a:solidFill>
                            <a:srgbClr val="000000"/>
                          </a:solidFill>
                          <a:effectLst/>
                          <a:latin typeface="Calibri" panose="020F0502020204030204" pitchFamily="34" charset="0"/>
                        </a:rPr>
                        <a:t>4 a 8 km/h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125446640"/>
                  </a:ext>
                </a:extLst>
              </a:tr>
            </a:tbl>
          </a:graphicData>
        </a:graphic>
      </p:graphicFrame>
    </p:spTree>
    <p:extLst>
      <p:ext uri="{BB962C8B-B14F-4D97-AF65-F5344CB8AC3E}">
        <p14:creationId xmlns:p14="http://schemas.microsoft.com/office/powerpoint/2010/main" val="4141041939"/>
      </p:ext>
    </p:extLst>
  </p:cSld>
  <p:clrMapOvr>
    <a:masterClrMapping/>
  </p:clrMapOvr>
</p:sld>
</file>

<file path=ppt/theme/theme1.xml><?xml version="1.0" encoding="utf-8"?>
<a:theme xmlns:a="http://schemas.openxmlformats.org/drawingml/2006/main" name="KUHN_PPT_MODEL_2018-v3 ">
  <a:themeElements>
    <a:clrScheme name="Couleurs Kuhn">
      <a:dk1>
        <a:sysClr val="windowText" lastClr="000000"/>
      </a:dk1>
      <a:lt1>
        <a:sysClr val="window" lastClr="FFFFFF"/>
      </a:lt1>
      <a:dk2>
        <a:srgbClr val="404040"/>
      </a:dk2>
      <a:lt2>
        <a:srgbClr val="E8E8E8"/>
      </a:lt2>
      <a:accent1>
        <a:srgbClr val="EE3026"/>
      </a:accent1>
      <a:accent2>
        <a:srgbClr val="2F3441"/>
      </a:accent2>
      <a:accent3>
        <a:srgbClr val="D1B681"/>
      </a:accent3>
      <a:accent4>
        <a:srgbClr val="E8E8E8"/>
      </a:accent4>
      <a:accent5>
        <a:srgbClr val="404040"/>
      </a:accent5>
      <a:accent6>
        <a:srgbClr val="E4E1CC"/>
      </a:accent6>
      <a:hlink>
        <a:srgbClr val="EE3026"/>
      </a:hlink>
      <a:folHlink>
        <a:srgbClr val="2F3441"/>
      </a:folHlink>
    </a:clrScheme>
    <a:fontScheme name="KUH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UHN_PPT_MODEL_2018-v3 " id="{017BCE88-6F76-4F1F-8F3D-C97F935A4A3F}" vid="{D2AAAB8C-A049-4F79-9A27-0C9D09AFD92D}"/>
    </a:ext>
  </a:extLst>
</a:theme>
</file>

<file path=docProps/app.xml><?xml version="1.0" encoding="utf-8"?>
<Properties xmlns="http://schemas.openxmlformats.org/officeDocument/2006/extended-properties" xmlns:vt="http://schemas.openxmlformats.org/officeDocument/2006/docPropsVTypes">
  <Template>Default Theme</Template>
  <TotalTime>16</TotalTime>
  <Words>289</Words>
  <Application>Microsoft Office PowerPoint</Application>
  <PresentationFormat>Widescreen</PresentationFormat>
  <Paragraphs>85</Paragraphs>
  <Slides>7</Slides>
  <Notes>0</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7</vt:i4>
      </vt:variant>
    </vt:vector>
  </HeadingPairs>
  <TitlesOfParts>
    <vt:vector size="10" baseType="lpstr">
      <vt:lpstr>Arial</vt:lpstr>
      <vt:lpstr>Calibri</vt:lpstr>
      <vt:lpstr>KUHN_PPT_MODEL_2018-v3 </vt:lpstr>
      <vt:lpstr>Skarific System Duol 25,27,29,31,33 e 35 hastes</vt:lpstr>
      <vt:lpstr>SKARIFIC SYSTEM DUOL 25-27-29-31-33-35 hastes</vt:lpstr>
      <vt:lpstr>Apresentação do PowerPoint</vt:lpstr>
      <vt:lpstr>Apresentação do PowerPoint</vt:lpstr>
      <vt:lpstr>Apresentação do PowerPoint</vt:lpstr>
      <vt:lpstr>SKARIFIC SYSTEM DUOL 25-27-29-31-33-35 hastes (C/PASTAGEM)</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Grain Max 11.000</dc:title>
  <dc:creator>Fernando KRAWSZUK</dc:creator>
  <cp:lastModifiedBy>Fernando KRAWSZUK</cp:lastModifiedBy>
  <cp:revision>14</cp:revision>
  <dcterms:created xsi:type="dcterms:W3CDTF">2023-05-11T10:54:59Z</dcterms:created>
  <dcterms:modified xsi:type="dcterms:W3CDTF">2023-05-11T11:11:18Z</dcterms:modified>
</cp:coreProperties>
</file>