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sldIdLst>
    <p:sldId id="397" r:id="rId2"/>
    <p:sldId id="256" r:id="rId3"/>
    <p:sldId id="396" r:id="rId4"/>
    <p:sldId id="263" r:id="rId5"/>
    <p:sldId id="389" r:id="rId6"/>
    <p:sldId id="381" r:id="rId7"/>
    <p:sldId id="398" r:id="rId8"/>
    <p:sldId id="304" r:id="rId9"/>
    <p:sldId id="305" r:id="rId10"/>
    <p:sldId id="306" r:id="rId11"/>
    <p:sldId id="307" r:id="rId12"/>
    <p:sldId id="399" r:id="rId13"/>
    <p:sldId id="308" r:id="rId14"/>
    <p:sldId id="309" r:id="rId15"/>
    <p:sldId id="310" r:id="rId16"/>
    <p:sldId id="311" r:id="rId17"/>
    <p:sldId id="390" r:id="rId18"/>
    <p:sldId id="393" r:id="rId1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9" d="100"/>
          <a:sy n="109" d="100"/>
        </p:scale>
        <p:origin x="672" y="9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Diapositive de titre">
    <p:spTree>
      <p:nvGrpSpPr>
        <p:cNvPr id="1" name=""/>
        <p:cNvGrpSpPr/>
        <p:nvPr/>
      </p:nvGrpSpPr>
      <p:grpSpPr>
        <a:xfrm>
          <a:off x="0" y="0"/>
          <a:ext cx="0" cy="0"/>
          <a:chOff x="0" y="0"/>
          <a:chExt cx="0" cy="0"/>
        </a:xfrm>
      </p:grpSpPr>
      <p:sp>
        <p:nvSpPr>
          <p:cNvPr id="10" name="Confidential">
            <a:extLst>
              <a:ext uri="{FF2B5EF4-FFF2-40B4-BE49-F238E27FC236}">
                <a16:creationId xmlns:a16="http://schemas.microsoft.com/office/drawing/2014/main" id="{1062C9F3-64D1-4E87-B402-4DEFE750FB4B}"/>
              </a:ext>
            </a:extLst>
          </p:cNvPr>
          <p:cNvSpPr/>
          <p:nvPr/>
        </p:nvSpPr>
        <p:spPr>
          <a:xfrm>
            <a:off x="0" y="6606000"/>
            <a:ext cx="12192000" cy="252000"/>
          </a:xfrm>
          <a:prstGeom prst="rect">
            <a:avLst/>
          </a:prstGeom>
          <a:solidFill>
            <a:srgbClr val="E9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err="1">
                <a:solidFill>
                  <a:srgbClr val="FF0000"/>
                </a:solidFill>
              </a:rPr>
              <a:t>Confidential</a:t>
            </a:r>
            <a:r>
              <a:rPr lang="fr-FR" sz="1200" b="1" dirty="0">
                <a:solidFill>
                  <a:srgbClr val="FF0000"/>
                </a:solidFill>
              </a:rPr>
              <a:t> </a:t>
            </a:r>
            <a:r>
              <a:rPr lang="en-US" sz="1200" kern="1200" dirty="0">
                <a:solidFill>
                  <a:schemeClr val="tx1">
                    <a:lumMod val="75000"/>
                    <a:lumOff val="25000"/>
                  </a:schemeClr>
                </a:solidFill>
                <a:latin typeface="+mn-lt"/>
                <a:ea typeface="+mn-ea"/>
                <a:cs typeface="+mn-cs"/>
              </a:rPr>
              <a:t>- © KUHN SAS and/or its affiliates - </a:t>
            </a:r>
            <a:endParaRPr lang="fr-FR" sz="1200" kern="1200" dirty="0">
              <a:solidFill>
                <a:schemeClr val="tx1">
                  <a:lumMod val="75000"/>
                  <a:lumOff val="25000"/>
                </a:schemeClr>
              </a:solidFill>
              <a:latin typeface="+mn-lt"/>
              <a:ea typeface="+mn-ea"/>
              <a:cs typeface="+mn-cs"/>
            </a:endParaRPr>
          </a:p>
        </p:txBody>
      </p:sp>
      <p:pic>
        <p:nvPicPr>
          <p:cNvPr id="2" name="Frise"/>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2772219"/>
            <a:ext cx="12192000" cy="3610041"/>
          </a:xfrm>
          <a:prstGeom prst="rect">
            <a:avLst/>
          </a:prstGeom>
        </p:spPr>
      </p:pic>
      <p:pic>
        <p:nvPicPr>
          <p:cNvPr id="8" name="Logo KUHN">
            <a:extLst>
              <a:ext uri="{FF2B5EF4-FFF2-40B4-BE49-F238E27FC236}">
                <a16:creationId xmlns:a16="http://schemas.microsoft.com/office/drawing/2014/main" id="{640F8E40-41FA-4FEC-9BAC-CC5C3FEF112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85956" y="490426"/>
            <a:ext cx="4301414" cy="2219529"/>
          </a:xfrm>
          <a:prstGeom prst="rect">
            <a:avLst/>
          </a:prstGeom>
        </p:spPr>
      </p:pic>
      <p:sp>
        <p:nvSpPr>
          <p:cNvPr id="9" name="Espace réservé du texte 5">
            <a:extLst>
              <a:ext uri="{FF2B5EF4-FFF2-40B4-BE49-F238E27FC236}">
                <a16:creationId xmlns:a16="http://schemas.microsoft.com/office/drawing/2014/main" id="{DAE9A813-4BF1-4586-93A3-E7E41F80F58F}"/>
              </a:ext>
            </a:extLst>
          </p:cNvPr>
          <p:cNvSpPr>
            <a:spLocks noGrp="1"/>
          </p:cNvSpPr>
          <p:nvPr>
            <p:ph type="body" sz="quarter" idx="12"/>
          </p:nvPr>
        </p:nvSpPr>
        <p:spPr>
          <a:xfrm>
            <a:off x="204982" y="3990975"/>
            <a:ext cx="11663362" cy="533400"/>
          </a:xfrm>
        </p:spPr>
        <p:txBody>
          <a:bodyPr anchor="ctr">
            <a:normAutofit/>
          </a:bodyPr>
          <a:lstStyle>
            <a:lvl1pPr marL="0" indent="0" algn="ctr">
              <a:buNone/>
              <a:defRPr sz="1600">
                <a:solidFill>
                  <a:schemeClr val="accent1"/>
                </a:solidFill>
              </a:defRPr>
            </a:lvl1pPr>
          </a:lstStyle>
          <a:p>
            <a:pPr lvl="0"/>
            <a:r>
              <a:rPr lang="pt-BR"/>
              <a:t>Clique para editar os estilos de texto Mestres</a:t>
            </a:r>
          </a:p>
        </p:txBody>
      </p:sp>
      <p:sp>
        <p:nvSpPr>
          <p:cNvPr id="7" name="Sous-titre 2">
            <a:extLst>
              <a:ext uri="{FF2B5EF4-FFF2-40B4-BE49-F238E27FC236}">
                <a16:creationId xmlns:a16="http://schemas.microsoft.com/office/drawing/2014/main" id="{763E77FF-D6F2-41D3-9F06-CF1EA4E3946B}"/>
              </a:ext>
            </a:extLst>
          </p:cNvPr>
          <p:cNvSpPr>
            <a:spLocks noGrp="1"/>
          </p:cNvSpPr>
          <p:nvPr>
            <p:ph type="subTitle" idx="1"/>
          </p:nvPr>
        </p:nvSpPr>
        <p:spPr>
          <a:xfrm>
            <a:off x="205031" y="3525105"/>
            <a:ext cx="11663265" cy="466109"/>
          </a:xfrm>
        </p:spPr>
        <p:txBody>
          <a:bodyPr/>
          <a:lstStyle>
            <a:lvl1pPr marL="0" indent="0" algn="ctr">
              <a:buNone/>
              <a:defRPr sz="24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endParaRPr lang="fr-FR" dirty="0"/>
          </a:p>
        </p:txBody>
      </p:sp>
      <p:sp>
        <p:nvSpPr>
          <p:cNvPr id="6" name="Titre 1">
            <a:extLst>
              <a:ext uri="{FF2B5EF4-FFF2-40B4-BE49-F238E27FC236}">
                <a16:creationId xmlns:a16="http://schemas.microsoft.com/office/drawing/2014/main" id="{0ADE9CB8-92EF-492B-B750-64D06C1880F4}"/>
              </a:ext>
            </a:extLst>
          </p:cNvPr>
          <p:cNvSpPr>
            <a:spLocks noGrp="1"/>
          </p:cNvSpPr>
          <p:nvPr>
            <p:ph type="ctrTitle"/>
          </p:nvPr>
        </p:nvSpPr>
        <p:spPr>
          <a:xfrm>
            <a:off x="205031" y="2725191"/>
            <a:ext cx="11663265" cy="784772"/>
          </a:xfrm>
        </p:spPr>
        <p:txBody>
          <a:bodyPr anchor="b"/>
          <a:lstStyle>
            <a:lvl1pPr algn="ctr">
              <a:defRPr sz="4000" b="0">
                <a:solidFill>
                  <a:schemeClr val="tx1">
                    <a:lumMod val="65000"/>
                    <a:lumOff val="35000"/>
                  </a:schemeClr>
                </a:solidFill>
              </a:defRPr>
            </a:lvl1pPr>
          </a:lstStyle>
          <a:p>
            <a:r>
              <a:rPr lang="pt-BR"/>
              <a:t>Clique para editar o título Mestre</a:t>
            </a:r>
            <a:endParaRPr lang="fr-FR" dirty="0"/>
          </a:p>
        </p:txBody>
      </p:sp>
      <p:sp>
        <p:nvSpPr>
          <p:cNvPr id="14" name="Espace réservé de la date 13"/>
          <p:cNvSpPr>
            <a:spLocks noGrp="1"/>
          </p:cNvSpPr>
          <p:nvPr>
            <p:ph type="dt" sz="half" idx="13"/>
          </p:nvPr>
        </p:nvSpPr>
        <p:spPr/>
        <p:txBody>
          <a:bodyPr/>
          <a:lstStyle/>
          <a:p>
            <a:pPr fontAlgn="base">
              <a:spcBef>
                <a:spcPct val="0"/>
              </a:spcBef>
              <a:spcAft>
                <a:spcPct val="0"/>
              </a:spcAft>
              <a:defRPr/>
            </a:pPr>
            <a:fld id="{DBB9AAA6-B789-4BA1-9025-E99AD015402B}" type="datetime1">
              <a:rPr lang="fr-FR" smtClean="0">
                <a:cs typeface="Arial" charset="0"/>
              </a:rPr>
              <a:t>11/05/2023</a:t>
            </a:fld>
            <a:endParaRPr lang="fr-FR" dirty="0">
              <a:cs typeface="Arial" charset="0"/>
            </a:endParaRPr>
          </a:p>
        </p:txBody>
      </p:sp>
      <p:sp>
        <p:nvSpPr>
          <p:cNvPr id="15" name="Espace réservé du pied de page 14"/>
          <p:cNvSpPr>
            <a:spLocks noGrp="1"/>
          </p:cNvSpPr>
          <p:nvPr>
            <p:ph type="ftr" sz="quarter" idx="14"/>
          </p:nvPr>
        </p:nvSpPr>
        <p:spPr>
          <a:xfrm>
            <a:off x="3358800" y="6606071"/>
            <a:ext cx="7200000" cy="251929"/>
          </a:xfrm>
        </p:spPr>
        <p:txBody>
          <a:bodyPr lIns="72000"/>
          <a:lstStyle/>
          <a:p>
            <a:r>
              <a:rPr lang="en-US" dirty="0"/>
              <a:t>KUHN_PPT_MODEL_2018-v3.pptx</a:t>
            </a:r>
            <a:endParaRPr lang="fr-FR" dirty="0"/>
          </a:p>
        </p:txBody>
      </p:sp>
      <p:sp>
        <p:nvSpPr>
          <p:cNvPr id="16" name="Espace réservé du numéro de diapositive 15"/>
          <p:cNvSpPr>
            <a:spLocks noGrp="1"/>
          </p:cNvSpPr>
          <p:nvPr>
            <p:ph type="sldNum" sz="quarter" idx="15"/>
          </p:nvPr>
        </p:nvSpPr>
        <p:spPr/>
        <p:txBody>
          <a:bodyPr/>
          <a:lstStyle/>
          <a:p>
            <a:fld id="{A2F6ED7D-066B-49EC-B012-E2F31E7454C7}" type="slidenum">
              <a:rPr lang="fr-FR" smtClean="0"/>
              <a:pPr/>
              <a:t>‹nº›</a:t>
            </a:fld>
            <a:endParaRPr lang="fr-FR" dirty="0"/>
          </a:p>
        </p:txBody>
      </p:sp>
    </p:spTree>
    <p:extLst>
      <p:ext uri="{BB962C8B-B14F-4D97-AF65-F5344CB8AC3E}">
        <p14:creationId xmlns:p14="http://schemas.microsoft.com/office/powerpoint/2010/main" val="41331051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ransition">
    <p:spTree>
      <p:nvGrpSpPr>
        <p:cNvPr id="1" name=""/>
        <p:cNvGrpSpPr/>
        <p:nvPr/>
      </p:nvGrpSpPr>
      <p:grpSpPr>
        <a:xfrm>
          <a:off x="0" y="0"/>
          <a:ext cx="0" cy="0"/>
          <a:chOff x="0" y="0"/>
          <a:chExt cx="0" cy="0"/>
        </a:xfrm>
      </p:grpSpPr>
      <p:sp>
        <p:nvSpPr>
          <p:cNvPr id="8" name="Espace réservé du texte 7">
            <a:extLst>
              <a:ext uri="{FF2B5EF4-FFF2-40B4-BE49-F238E27FC236}">
                <a16:creationId xmlns:a16="http://schemas.microsoft.com/office/drawing/2014/main" id="{2274E716-2933-4709-A3AE-D61A274A841C}"/>
              </a:ext>
            </a:extLst>
          </p:cNvPr>
          <p:cNvSpPr>
            <a:spLocks noGrp="1"/>
          </p:cNvSpPr>
          <p:nvPr>
            <p:ph type="body" sz="quarter" idx="13"/>
          </p:nvPr>
        </p:nvSpPr>
        <p:spPr>
          <a:xfrm>
            <a:off x="5573062" y="3091503"/>
            <a:ext cx="5580558" cy="674995"/>
          </a:xfrm>
        </p:spPr>
        <p:txBody>
          <a:bodyPr anchor="ctr">
            <a:noAutofit/>
          </a:bodyPr>
          <a:lstStyle>
            <a:lvl1pPr marL="0" indent="0" algn="ctr">
              <a:buNone/>
              <a:defRPr sz="2300" b="1">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pt-BR"/>
              <a:t>Clique para editar os estilos de texto Mestres</a:t>
            </a:r>
          </a:p>
        </p:txBody>
      </p:sp>
      <p:sp>
        <p:nvSpPr>
          <p:cNvPr id="7" name="Espace réservé pour une image  6">
            <a:extLst>
              <a:ext uri="{FF2B5EF4-FFF2-40B4-BE49-F238E27FC236}">
                <a16:creationId xmlns:a16="http://schemas.microsoft.com/office/drawing/2014/main" id="{46F31AE4-3FB7-4480-B383-DA19554FB55C}"/>
              </a:ext>
            </a:extLst>
          </p:cNvPr>
          <p:cNvSpPr>
            <a:spLocks noGrp="1" noChangeAspect="1"/>
          </p:cNvSpPr>
          <p:nvPr>
            <p:ph type="pic" sz="quarter" idx="14"/>
          </p:nvPr>
        </p:nvSpPr>
        <p:spPr>
          <a:xfrm>
            <a:off x="0" y="572118"/>
            <a:ext cx="5040000" cy="6012000"/>
          </a:xfrm>
        </p:spPr>
        <p:txBody>
          <a:bodyPr/>
          <a:lstStyle/>
          <a:p>
            <a:r>
              <a:rPr lang="pt-BR"/>
              <a:t>Clique no ícone para adicionar uma imagem</a:t>
            </a:r>
            <a:endParaRPr lang="fr-FR" dirty="0"/>
          </a:p>
        </p:txBody>
      </p:sp>
      <p:sp>
        <p:nvSpPr>
          <p:cNvPr id="24" name="Titre 23"/>
          <p:cNvSpPr>
            <a:spLocks noGrp="1"/>
          </p:cNvSpPr>
          <p:nvPr>
            <p:ph type="title"/>
          </p:nvPr>
        </p:nvSpPr>
        <p:spPr/>
        <p:txBody>
          <a:bodyPr/>
          <a:lstStyle/>
          <a:p>
            <a:r>
              <a:rPr lang="pt-BR"/>
              <a:t>Clique para editar o título Mestre</a:t>
            </a:r>
            <a:endParaRPr lang="fr-FR" dirty="0"/>
          </a:p>
        </p:txBody>
      </p:sp>
      <p:sp>
        <p:nvSpPr>
          <p:cNvPr id="27" name="Espace réservé de la date 26"/>
          <p:cNvSpPr>
            <a:spLocks noGrp="1"/>
          </p:cNvSpPr>
          <p:nvPr>
            <p:ph type="dt" sz="half" idx="15"/>
          </p:nvPr>
        </p:nvSpPr>
        <p:spPr/>
        <p:txBody>
          <a:bodyPr/>
          <a:lstStyle/>
          <a:p>
            <a:pPr fontAlgn="base">
              <a:spcBef>
                <a:spcPct val="0"/>
              </a:spcBef>
              <a:spcAft>
                <a:spcPct val="0"/>
              </a:spcAft>
              <a:defRPr/>
            </a:pPr>
            <a:fld id="{51087A48-ED35-4C6B-853B-1468B0A525E5}" type="datetime1">
              <a:rPr lang="fr-FR" smtClean="0">
                <a:cs typeface="Arial" charset="0"/>
              </a:rPr>
              <a:t>11/05/2023</a:t>
            </a:fld>
            <a:endParaRPr lang="fr-FR" dirty="0">
              <a:cs typeface="Arial" charset="0"/>
            </a:endParaRPr>
          </a:p>
        </p:txBody>
      </p:sp>
      <p:sp>
        <p:nvSpPr>
          <p:cNvPr id="28" name="Espace réservé du pied de page 27"/>
          <p:cNvSpPr>
            <a:spLocks noGrp="1"/>
          </p:cNvSpPr>
          <p:nvPr>
            <p:ph type="ftr" sz="quarter" idx="16"/>
          </p:nvPr>
        </p:nvSpPr>
        <p:spPr/>
        <p:txBody>
          <a:bodyPr/>
          <a:lstStyle/>
          <a:p>
            <a:r>
              <a:rPr lang="en-US"/>
              <a:t>KUHN_PPT_MODEL_2018-v3.pptx</a:t>
            </a:r>
            <a:endParaRPr lang="fr-FR" dirty="0"/>
          </a:p>
        </p:txBody>
      </p:sp>
      <p:sp>
        <p:nvSpPr>
          <p:cNvPr id="29" name="Espace réservé du numéro de diapositive 28"/>
          <p:cNvSpPr>
            <a:spLocks noGrp="1"/>
          </p:cNvSpPr>
          <p:nvPr>
            <p:ph type="sldNum" sz="quarter" idx="17"/>
          </p:nvPr>
        </p:nvSpPr>
        <p:spPr/>
        <p:txBody>
          <a:bodyPr/>
          <a:lstStyle/>
          <a:p>
            <a:fld id="{A2F6ED7D-066B-49EC-B012-E2F31E7454C7}" type="slidenum">
              <a:rPr lang="fr-FR" smtClean="0"/>
              <a:pPr/>
              <a:t>‹nº›</a:t>
            </a:fld>
            <a:endParaRPr lang="fr-FR" dirty="0"/>
          </a:p>
        </p:txBody>
      </p:sp>
    </p:spTree>
    <p:extLst>
      <p:ext uri="{BB962C8B-B14F-4D97-AF65-F5344CB8AC3E}">
        <p14:creationId xmlns:p14="http://schemas.microsoft.com/office/powerpoint/2010/main" val="88797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Un contenu">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5E3008E-B727-4ABD-A7FE-BC199EF8C514}"/>
              </a:ext>
            </a:extLst>
          </p:cNvPr>
          <p:cNvSpPr>
            <a:spLocks noGrp="1" noChangeAspect="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fr-FR" dirty="0"/>
          </a:p>
        </p:txBody>
      </p:sp>
      <p:sp>
        <p:nvSpPr>
          <p:cNvPr id="8" name="Espace réservé du texte 7">
            <a:extLst>
              <a:ext uri="{FF2B5EF4-FFF2-40B4-BE49-F238E27FC236}">
                <a16:creationId xmlns:a16="http://schemas.microsoft.com/office/drawing/2014/main" id="{2274E716-2933-4709-A3AE-D61A274A841C}"/>
              </a:ext>
            </a:extLst>
          </p:cNvPr>
          <p:cNvSpPr>
            <a:spLocks noGrp="1"/>
          </p:cNvSpPr>
          <p:nvPr>
            <p:ph type="body" sz="quarter" idx="13" hasCustomPrompt="1"/>
          </p:nvPr>
        </p:nvSpPr>
        <p:spPr>
          <a:xfrm>
            <a:off x="130175" y="525463"/>
            <a:ext cx="10279063" cy="388937"/>
          </a:xfrm>
        </p:spPr>
        <p:txBody>
          <a:bodyPr anchor="b">
            <a:noAutofit/>
          </a:bodyPr>
          <a:lstStyle>
            <a:lvl1pPr marL="0" indent="0">
              <a:buNone/>
              <a:defRPr sz="2000">
                <a:solidFill>
                  <a:schemeClr val="tx1">
                    <a:lumMod val="65000"/>
                    <a:lumOff val="3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fr-FR" dirty="0" err="1"/>
              <a:t>Sous Titre</a:t>
            </a:r>
            <a:endParaRPr lang="fr-FR" dirty="0"/>
          </a:p>
        </p:txBody>
      </p:sp>
      <p:sp>
        <p:nvSpPr>
          <p:cNvPr id="9" name="Titre 8"/>
          <p:cNvSpPr>
            <a:spLocks noGrp="1"/>
          </p:cNvSpPr>
          <p:nvPr>
            <p:ph type="title"/>
          </p:nvPr>
        </p:nvSpPr>
        <p:spPr/>
        <p:txBody>
          <a:bodyPr/>
          <a:lstStyle/>
          <a:p>
            <a:r>
              <a:rPr lang="pt-BR"/>
              <a:t>Clique para editar o título Mestre</a:t>
            </a:r>
            <a:endParaRPr lang="fr-FR"/>
          </a:p>
        </p:txBody>
      </p:sp>
      <p:sp>
        <p:nvSpPr>
          <p:cNvPr id="15" name="Espace réservé de la date 14"/>
          <p:cNvSpPr>
            <a:spLocks noGrp="1"/>
          </p:cNvSpPr>
          <p:nvPr>
            <p:ph type="dt" sz="half" idx="14"/>
          </p:nvPr>
        </p:nvSpPr>
        <p:spPr/>
        <p:txBody>
          <a:bodyPr/>
          <a:lstStyle/>
          <a:p>
            <a:pPr fontAlgn="base">
              <a:spcBef>
                <a:spcPct val="0"/>
              </a:spcBef>
              <a:spcAft>
                <a:spcPct val="0"/>
              </a:spcAft>
              <a:defRPr/>
            </a:pPr>
            <a:fld id="{2EAE9869-5B0A-427C-ACBC-7D6781B4F7A3}" type="datetime1">
              <a:rPr lang="fr-FR" smtClean="0">
                <a:cs typeface="Arial" charset="0"/>
              </a:rPr>
              <a:t>11/05/2023</a:t>
            </a:fld>
            <a:endParaRPr lang="fr-FR" dirty="0">
              <a:cs typeface="Arial" charset="0"/>
            </a:endParaRPr>
          </a:p>
        </p:txBody>
      </p:sp>
      <p:sp>
        <p:nvSpPr>
          <p:cNvPr id="16" name="Espace réservé du pied de page 15"/>
          <p:cNvSpPr>
            <a:spLocks noGrp="1"/>
          </p:cNvSpPr>
          <p:nvPr>
            <p:ph type="ftr" sz="quarter" idx="15"/>
          </p:nvPr>
        </p:nvSpPr>
        <p:spPr/>
        <p:txBody>
          <a:bodyPr/>
          <a:lstStyle/>
          <a:p>
            <a:r>
              <a:rPr lang="en-US"/>
              <a:t>KUHN_PPT_MODEL_2018-v3.pptx</a:t>
            </a:r>
            <a:endParaRPr lang="fr-FR" dirty="0"/>
          </a:p>
        </p:txBody>
      </p:sp>
      <p:sp>
        <p:nvSpPr>
          <p:cNvPr id="17" name="Espace réservé du numéro de diapositive 16"/>
          <p:cNvSpPr>
            <a:spLocks noGrp="1"/>
          </p:cNvSpPr>
          <p:nvPr>
            <p:ph type="sldNum" sz="quarter" idx="16"/>
          </p:nvPr>
        </p:nvSpPr>
        <p:spPr/>
        <p:txBody>
          <a:bodyPr/>
          <a:lstStyle/>
          <a:p>
            <a:fld id="{A2F6ED7D-066B-49EC-B012-E2F31E7454C7}" type="slidenum">
              <a:rPr lang="fr-FR" smtClean="0"/>
              <a:t>‹nº›</a:t>
            </a:fld>
            <a:endParaRPr lang="fr-FR" dirty="0"/>
          </a:p>
        </p:txBody>
      </p:sp>
    </p:spTree>
    <p:extLst>
      <p:ext uri="{BB962C8B-B14F-4D97-AF65-F5344CB8AC3E}">
        <p14:creationId xmlns:p14="http://schemas.microsoft.com/office/powerpoint/2010/main" val="28719626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eux contenus">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763F666-BD87-4B47-84E0-8D1C7BCBB7B4}"/>
              </a:ext>
            </a:extLst>
          </p:cNvPr>
          <p:cNvSpPr>
            <a:spLocks noGrp="1" noChangeAspect="1"/>
          </p:cNvSpPr>
          <p:nvPr>
            <p:ph sz="half" idx="1"/>
          </p:nvPr>
        </p:nvSpPr>
        <p:spPr>
          <a:xfrm>
            <a:off x="142768" y="957884"/>
            <a:ext cx="5881848" cy="560880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fr-FR" dirty="0"/>
          </a:p>
        </p:txBody>
      </p:sp>
      <p:sp>
        <p:nvSpPr>
          <p:cNvPr id="4" name="Espace réservé du contenu 3">
            <a:extLst>
              <a:ext uri="{FF2B5EF4-FFF2-40B4-BE49-F238E27FC236}">
                <a16:creationId xmlns:a16="http://schemas.microsoft.com/office/drawing/2014/main" id="{446C0A84-7B98-4568-9180-7E9CEE3CB322}"/>
              </a:ext>
            </a:extLst>
          </p:cNvPr>
          <p:cNvSpPr>
            <a:spLocks noGrp="1" noChangeAspect="1"/>
          </p:cNvSpPr>
          <p:nvPr>
            <p:ph sz="half" idx="2"/>
          </p:nvPr>
        </p:nvSpPr>
        <p:spPr>
          <a:xfrm>
            <a:off x="6167384" y="957884"/>
            <a:ext cx="5881848" cy="560880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fr-FR" dirty="0"/>
          </a:p>
        </p:txBody>
      </p:sp>
      <p:sp>
        <p:nvSpPr>
          <p:cNvPr id="9" name="Espace réservé du texte 7">
            <a:extLst>
              <a:ext uri="{FF2B5EF4-FFF2-40B4-BE49-F238E27FC236}">
                <a16:creationId xmlns:a16="http://schemas.microsoft.com/office/drawing/2014/main" id="{BCFFE651-6F92-49AE-A947-E44BD3D640D1}"/>
              </a:ext>
            </a:extLst>
          </p:cNvPr>
          <p:cNvSpPr>
            <a:spLocks noGrp="1"/>
          </p:cNvSpPr>
          <p:nvPr>
            <p:ph type="body" sz="quarter" idx="13" hasCustomPrompt="1"/>
          </p:nvPr>
        </p:nvSpPr>
        <p:spPr>
          <a:xfrm>
            <a:off x="130175" y="525463"/>
            <a:ext cx="10279063" cy="388937"/>
          </a:xfrm>
        </p:spPr>
        <p:txBody>
          <a:bodyPr anchor="b">
            <a:noAutofit/>
          </a:bodyPr>
          <a:lstStyle>
            <a:lvl1pPr marL="0" indent="0">
              <a:buNone/>
              <a:defRPr sz="2000">
                <a:solidFill>
                  <a:schemeClr val="tx1">
                    <a:lumMod val="65000"/>
                    <a:lumOff val="3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fr-FR" dirty="0" err="1"/>
              <a:t>Sous Titre</a:t>
            </a:r>
            <a:endParaRPr lang="fr-FR" dirty="0"/>
          </a:p>
        </p:txBody>
      </p:sp>
      <p:sp>
        <p:nvSpPr>
          <p:cNvPr id="15" name="Titre 14"/>
          <p:cNvSpPr>
            <a:spLocks noGrp="1"/>
          </p:cNvSpPr>
          <p:nvPr>
            <p:ph type="title"/>
          </p:nvPr>
        </p:nvSpPr>
        <p:spPr/>
        <p:txBody>
          <a:bodyPr/>
          <a:lstStyle/>
          <a:p>
            <a:r>
              <a:rPr lang="pt-BR"/>
              <a:t>Clique para editar o título Mestre</a:t>
            </a:r>
            <a:endParaRPr lang="fr-FR"/>
          </a:p>
        </p:txBody>
      </p:sp>
      <p:sp>
        <p:nvSpPr>
          <p:cNvPr id="16" name="Espace réservé de la date 15"/>
          <p:cNvSpPr>
            <a:spLocks noGrp="1"/>
          </p:cNvSpPr>
          <p:nvPr>
            <p:ph type="dt" sz="half" idx="14"/>
          </p:nvPr>
        </p:nvSpPr>
        <p:spPr/>
        <p:txBody>
          <a:bodyPr/>
          <a:lstStyle/>
          <a:p>
            <a:pPr fontAlgn="base">
              <a:spcBef>
                <a:spcPct val="0"/>
              </a:spcBef>
              <a:spcAft>
                <a:spcPct val="0"/>
              </a:spcAft>
              <a:defRPr/>
            </a:pPr>
            <a:fld id="{02351886-CCD1-4D13-869E-AD038E64C954}" type="datetime1">
              <a:rPr lang="fr-FR" smtClean="0">
                <a:cs typeface="Arial" charset="0"/>
              </a:rPr>
              <a:t>11/05/2023</a:t>
            </a:fld>
            <a:endParaRPr lang="fr-FR" dirty="0">
              <a:cs typeface="Arial" charset="0"/>
            </a:endParaRPr>
          </a:p>
        </p:txBody>
      </p:sp>
      <p:sp>
        <p:nvSpPr>
          <p:cNvPr id="17" name="Espace réservé du pied de page 16"/>
          <p:cNvSpPr>
            <a:spLocks noGrp="1"/>
          </p:cNvSpPr>
          <p:nvPr>
            <p:ph type="ftr" sz="quarter" idx="15"/>
          </p:nvPr>
        </p:nvSpPr>
        <p:spPr/>
        <p:txBody>
          <a:bodyPr/>
          <a:lstStyle/>
          <a:p>
            <a:r>
              <a:rPr lang="en-US"/>
              <a:t>KUHN_PPT_MODEL_2018-v3.pptx</a:t>
            </a:r>
            <a:endParaRPr lang="fr-FR" dirty="0"/>
          </a:p>
        </p:txBody>
      </p:sp>
      <p:sp>
        <p:nvSpPr>
          <p:cNvPr id="18" name="Espace réservé du numéro de diapositive 17"/>
          <p:cNvSpPr>
            <a:spLocks noGrp="1"/>
          </p:cNvSpPr>
          <p:nvPr>
            <p:ph type="sldNum" sz="quarter" idx="16"/>
          </p:nvPr>
        </p:nvSpPr>
        <p:spPr/>
        <p:txBody>
          <a:bodyPr/>
          <a:lstStyle/>
          <a:p>
            <a:fld id="{A2F6ED7D-066B-49EC-B012-E2F31E7454C7}" type="slidenum">
              <a:rPr lang="fr-FR" smtClean="0"/>
              <a:t>‹nº›</a:t>
            </a:fld>
            <a:endParaRPr lang="fr-FR" dirty="0"/>
          </a:p>
        </p:txBody>
      </p:sp>
    </p:spTree>
    <p:extLst>
      <p:ext uri="{BB962C8B-B14F-4D97-AF65-F5344CB8AC3E}">
        <p14:creationId xmlns:p14="http://schemas.microsoft.com/office/powerpoint/2010/main" val="3161629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ois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EDC2B2-9A4B-4F7B-B39C-F88E692506CB}"/>
              </a:ext>
            </a:extLst>
          </p:cNvPr>
          <p:cNvSpPr>
            <a:spLocks noGrp="1"/>
          </p:cNvSpPr>
          <p:nvPr>
            <p:ph type="title"/>
          </p:nvPr>
        </p:nvSpPr>
        <p:spPr/>
        <p:txBody>
          <a:bodyPr/>
          <a:lstStyle>
            <a:lvl1pPr>
              <a:defRPr>
                <a:solidFill>
                  <a:schemeClr val="tx1">
                    <a:lumMod val="65000"/>
                    <a:lumOff val="35000"/>
                  </a:schemeClr>
                </a:solidFill>
              </a:defRPr>
            </a:lvl1pPr>
          </a:lstStyle>
          <a:p>
            <a:r>
              <a:rPr lang="pt-BR"/>
              <a:t>Clique para editar o título Mestre</a:t>
            </a:r>
            <a:endParaRPr lang="fr-FR"/>
          </a:p>
        </p:txBody>
      </p:sp>
      <p:sp>
        <p:nvSpPr>
          <p:cNvPr id="3" name="Espace réservé du contenu 2">
            <a:extLst>
              <a:ext uri="{FF2B5EF4-FFF2-40B4-BE49-F238E27FC236}">
                <a16:creationId xmlns:a16="http://schemas.microsoft.com/office/drawing/2014/main" id="{1763F666-BD87-4B47-84E0-8D1C7BCBB7B4}"/>
              </a:ext>
            </a:extLst>
          </p:cNvPr>
          <p:cNvSpPr>
            <a:spLocks noGrp="1" noChangeAspect="1"/>
          </p:cNvSpPr>
          <p:nvPr>
            <p:ph sz="half" idx="1"/>
          </p:nvPr>
        </p:nvSpPr>
        <p:spPr>
          <a:xfrm>
            <a:off x="105000" y="957884"/>
            <a:ext cx="3924000" cy="5608800"/>
          </a:xfrm>
        </p:spPr>
        <p:txBody>
          <a:bodyPr>
            <a:normAutofit/>
          </a:bodyPr>
          <a:lstStyle>
            <a:lvl1pPr>
              <a:defRPr sz="1800"/>
            </a:lvl1pPr>
            <a:lvl2pPr>
              <a:defRPr sz="1600"/>
            </a:lvl2pPr>
            <a:lvl3pPr>
              <a:defRPr sz="1400"/>
            </a:lvl3pPr>
            <a:lvl4pPr>
              <a:defRPr sz="1200"/>
            </a:lvl4pPr>
            <a:lvl5pPr>
              <a:defRPr sz="1100"/>
            </a:lvl5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fr-FR" dirty="0"/>
          </a:p>
        </p:txBody>
      </p:sp>
      <p:sp>
        <p:nvSpPr>
          <p:cNvPr id="4" name="Espace réservé du contenu 3">
            <a:extLst>
              <a:ext uri="{FF2B5EF4-FFF2-40B4-BE49-F238E27FC236}">
                <a16:creationId xmlns:a16="http://schemas.microsoft.com/office/drawing/2014/main" id="{446C0A84-7B98-4568-9180-7E9CEE3CB322}"/>
              </a:ext>
            </a:extLst>
          </p:cNvPr>
          <p:cNvSpPr>
            <a:spLocks noGrp="1" noChangeAspect="1"/>
          </p:cNvSpPr>
          <p:nvPr>
            <p:ph sz="half" idx="2"/>
          </p:nvPr>
        </p:nvSpPr>
        <p:spPr>
          <a:xfrm>
            <a:off x="4134000" y="957884"/>
            <a:ext cx="3924000" cy="5608800"/>
          </a:xfrm>
        </p:spPr>
        <p:txBody>
          <a:bodyPr>
            <a:normAutofit/>
          </a:bodyPr>
          <a:lstStyle>
            <a:lvl1pPr>
              <a:defRPr sz="1800"/>
            </a:lvl1pPr>
            <a:lvl2pPr>
              <a:defRPr sz="1600"/>
            </a:lvl2pPr>
            <a:lvl3pPr>
              <a:defRPr sz="1400"/>
            </a:lvl3pPr>
            <a:lvl4pPr>
              <a:defRPr sz="1200"/>
            </a:lvl4pPr>
            <a:lvl5pPr>
              <a:defRPr sz="1100"/>
            </a:lvl5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fr-FR" dirty="0"/>
          </a:p>
        </p:txBody>
      </p:sp>
      <p:sp>
        <p:nvSpPr>
          <p:cNvPr id="9" name="Espace réservé du contenu 3">
            <a:extLst>
              <a:ext uri="{FF2B5EF4-FFF2-40B4-BE49-F238E27FC236}">
                <a16:creationId xmlns:a16="http://schemas.microsoft.com/office/drawing/2014/main" id="{5657B3A7-C043-4F55-B498-D0CB555D0B75}"/>
              </a:ext>
            </a:extLst>
          </p:cNvPr>
          <p:cNvSpPr>
            <a:spLocks noGrp="1" noChangeAspect="1"/>
          </p:cNvSpPr>
          <p:nvPr>
            <p:ph sz="half" idx="14"/>
          </p:nvPr>
        </p:nvSpPr>
        <p:spPr>
          <a:xfrm>
            <a:off x="8163000" y="957884"/>
            <a:ext cx="3924000" cy="5608800"/>
          </a:xfrm>
        </p:spPr>
        <p:txBody>
          <a:bodyPr>
            <a:normAutofit/>
          </a:bodyPr>
          <a:lstStyle>
            <a:lvl1pPr>
              <a:defRPr sz="1800"/>
            </a:lvl1pPr>
            <a:lvl2pPr>
              <a:defRPr sz="1600"/>
            </a:lvl2pPr>
            <a:lvl3pPr>
              <a:defRPr sz="1400"/>
            </a:lvl3pPr>
            <a:lvl4pPr>
              <a:defRPr sz="1200"/>
            </a:lvl4pPr>
            <a:lvl5pPr>
              <a:defRPr sz="1100"/>
            </a:lvl5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fr-FR" dirty="0"/>
          </a:p>
        </p:txBody>
      </p:sp>
      <p:sp>
        <p:nvSpPr>
          <p:cNvPr id="10" name="Espace réservé du texte 7">
            <a:extLst>
              <a:ext uri="{FF2B5EF4-FFF2-40B4-BE49-F238E27FC236}">
                <a16:creationId xmlns:a16="http://schemas.microsoft.com/office/drawing/2014/main" id="{E181D5C4-7C50-4C96-AB3B-5AC31AE31F04}"/>
              </a:ext>
            </a:extLst>
          </p:cNvPr>
          <p:cNvSpPr>
            <a:spLocks noGrp="1"/>
          </p:cNvSpPr>
          <p:nvPr>
            <p:ph type="body" sz="quarter" idx="13" hasCustomPrompt="1"/>
          </p:nvPr>
        </p:nvSpPr>
        <p:spPr>
          <a:xfrm>
            <a:off x="130175" y="525463"/>
            <a:ext cx="10279063" cy="388937"/>
          </a:xfrm>
        </p:spPr>
        <p:txBody>
          <a:bodyPr anchor="b">
            <a:noAutofit/>
          </a:bodyPr>
          <a:lstStyle>
            <a:lvl1pPr marL="0" indent="0">
              <a:buNone/>
              <a:defRPr sz="2000">
                <a:solidFill>
                  <a:schemeClr val="tx1">
                    <a:lumMod val="65000"/>
                    <a:lumOff val="3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fr-FR" dirty="0" err="1"/>
              <a:t>Sous Titre</a:t>
            </a:r>
            <a:endParaRPr lang="fr-FR" dirty="0"/>
          </a:p>
        </p:txBody>
      </p:sp>
      <p:sp>
        <p:nvSpPr>
          <p:cNvPr id="5" name="Espace réservé de la date 4"/>
          <p:cNvSpPr>
            <a:spLocks noGrp="1"/>
          </p:cNvSpPr>
          <p:nvPr>
            <p:ph type="dt" sz="half" idx="15"/>
          </p:nvPr>
        </p:nvSpPr>
        <p:spPr/>
        <p:txBody>
          <a:bodyPr/>
          <a:lstStyle/>
          <a:p>
            <a:pPr fontAlgn="base">
              <a:spcBef>
                <a:spcPct val="0"/>
              </a:spcBef>
              <a:spcAft>
                <a:spcPct val="0"/>
              </a:spcAft>
              <a:defRPr/>
            </a:pPr>
            <a:fld id="{7CE3C5AC-1FE6-4CDC-B9FE-204D36895EF6}" type="datetime1">
              <a:rPr lang="fr-FR" smtClean="0">
                <a:cs typeface="Arial" charset="0"/>
              </a:rPr>
              <a:t>11/05/2023</a:t>
            </a:fld>
            <a:endParaRPr lang="fr-FR" dirty="0">
              <a:cs typeface="Arial" charset="0"/>
            </a:endParaRPr>
          </a:p>
        </p:txBody>
      </p:sp>
      <p:sp>
        <p:nvSpPr>
          <p:cNvPr id="6" name="Espace réservé du pied de page 5"/>
          <p:cNvSpPr>
            <a:spLocks noGrp="1"/>
          </p:cNvSpPr>
          <p:nvPr>
            <p:ph type="ftr" sz="quarter" idx="16"/>
          </p:nvPr>
        </p:nvSpPr>
        <p:spPr/>
        <p:txBody>
          <a:bodyPr/>
          <a:lstStyle/>
          <a:p>
            <a:r>
              <a:rPr lang="en-US"/>
              <a:t>KUHN_PPT_MODEL_2018-v3.pptx</a:t>
            </a:r>
            <a:endParaRPr lang="fr-FR" dirty="0"/>
          </a:p>
        </p:txBody>
      </p:sp>
      <p:sp>
        <p:nvSpPr>
          <p:cNvPr id="8" name="Espace réservé du numéro de diapositive 7"/>
          <p:cNvSpPr>
            <a:spLocks noGrp="1"/>
          </p:cNvSpPr>
          <p:nvPr>
            <p:ph type="sldNum" sz="quarter" idx="17"/>
          </p:nvPr>
        </p:nvSpPr>
        <p:spPr/>
        <p:txBody>
          <a:bodyPr/>
          <a:lstStyle/>
          <a:p>
            <a:fld id="{A2F6ED7D-066B-49EC-B012-E2F31E7454C7}" type="slidenum">
              <a:rPr lang="fr-FR" smtClean="0"/>
              <a:t>‹nº›</a:t>
            </a:fld>
            <a:endParaRPr lang="fr-FR" dirty="0"/>
          </a:p>
        </p:txBody>
      </p:sp>
    </p:spTree>
    <p:extLst>
      <p:ext uri="{BB962C8B-B14F-4D97-AF65-F5344CB8AC3E}">
        <p14:creationId xmlns:p14="http://schemas.microsoft.com/office/powerpoint/2010/main" val="6708118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4FF9D6-B07B-4CCE-A1E1-6E7B076AA88B}"/>
              </a:ext>
            </a:extLst>
          </p:cNvPr>
          <p:cNvSpPr>
            <a:spLocks noGrp="1"/>
          </p:cNvSpPr>
          <p:nvPr>
            <p:ph type="title"/>
          </p:nvPr>
        </p:nvSpPr>
        <p:spPr/>
        <p:txBody>
          <a:bodyPr/>
          <a:lstStyle>
            <a:lvl1pPr>
              <a:defRPr>
                <a:solidFill>
                  <a:schemeClr val="tx1">
                    <a:lumMod val="65000"/>
                    <a:lumOff val="35000"/>
                  </a:schemeClr>
                </a:solidFill>
              </a:defRPr>
            </a:lvl1pPr>
          </a:lstStyle>
          <a:p>
            <a:r>
              <a:rPr lang="pt-BR"/>
              <a:t>Clique para editar o título Mestre</a:t>
            </a:r>
            <a:endParaRPr lang="fr-FR" dirty="0"/>
          </a:p>
        </p:txBody>
      </p:sp>
      <p:sp>
        <p:nvSpPr>
          <p:cNvPr id="7" name="Espace réservé du texte 7">
            <a:extLst>
              <a:ext uri="{FF2B5EF4-FFF2-40B4-BE49-F238E27FC236}">
                <a16:creationId xmlns:a16="http://schemas.microsoft.com/office/drawing/2014/main" id="{FFCC05ED-036B-41CD-B243-307F1AFFE555}"/>
              </a:ext>
            </a:extLst>
          </p:cNvPr>
          <p:cNvSpPr>
            <a:spLocks noGrp="1"/>
          </p:cNvSpPr>
          <p:nvPr>
            <p:ph type="body" sz="quarter" idx="13" hasCustomPrompt="1"/>
          </p:nvPr>
        </p:nvSpPr>
        <p:spPr>
          <a:xfrm>
            <a:off x="130175" y="525463"/>
            <a:ext cx="10279063" cy="388937"/>
          </a:xfrm>
        </p:spPr>
        <p:txBody>
          <a:bodyPr anchor="b">
            <a:noAutofit/>
          </a:bodyPr>
          <a:lstStyle>
            <a:lvl1pPr marL="0" indent="0">
              <a:buNone/>
              <a:defRPr sz="2000">
                <a:solidFill>
                  <a:schemeClr val="tx1">
                    <a:lumMod val="65000"/>
                    <a:lumOff val="3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fr-FR" dirty="0" err="1"/>
              <a:t>Sous Titre</a:t>
            </a:r>
            <a:endParaRPr lang="fr-FR" dirty="0"/>
          </a:p>
        </p:txBody>
      </p:sp>
      <p:sp>
        <p:nvSpPr>
          <p:cNvPr id="3" name="Espace réservé de la date 2"/>
          <p:cNvSpPr>
            <a:spLocks noGrp="1"/>
          </p:cNvSpPr>
          <p:nvPr>
            <p:ph type="dt" sz="half" idx="14"/>
          </p:nvPr>
        </p:nvSpPr>
        <p:spPr/>
        <p:txBody>
          <a:bodyPr/>
          <a:lstStyle/>
          <a:p>
            <a:pPr fontAlgn="base">
              <a:spcBef>
                <a:spcPct val="0"/>
              </a:spcBef>
              <a:spcAft>
                <a:spcPct val="0"/>
              </a:spcAft>
              <a:defRPr/>
            </a:pPr>
            <a:fld id="{ED4091C7-5DD5-4CBA-89D7-66A0FB1C00B4}" type="datetime1">
              <a:rPr lang="fr-FR" smtClean="0">
                <a:cs typeface="Arial" charset="0"/>
              </a:rPr>
              <a:t>11/05/2023</a:t>
            </a:fld>
            <a:endParaRPr lang="fr-FR" dirty="0">
              <a:cs typeface="Arial" charset="0"/>
            </a:endParaRPr>
          </a:p>
        </p:txBody>
      </p:sp>
      <p:sp>
        <p:nvSpPr>
          <p:cNvPr id="4" name="Espace réservé du pied de page 3"/>
          <p:cNvSpPr>
            <a:spLocks noGrp="1"/>
          </p:cNvSpPr>
          <p:nvPr>
            <p:ph type="ftr" sz="quarter" idx="15"/>
          </p:nvPr>
        </p:nvSpPr>
        <p:spPr/>
        <p:txBody>
          <a:bodyPr/>
          <a:lstStyle/>
          <a:p>
            <a:r>
              <a:rPr lang="en-US"/>
              <a:t>KUHN_PPT_MODEL_2018-v3.pptx</a:t>
            </a:r>
            <a:endParaRPr lang="fr-FR" dirty="0"/>
          </a:p>
        </p:txBody>
      </p:sp>
      <p:sp>
        <p:nvSpPr>
          <p:cNvPr id="6" name="Espace réservé du numéro de diapositive 5"/>
          <p:cNvSpPr>
            <a:spLocks noGrp="1"/>
          </p:cNvSpPr>
          <p:nvPr>
            <p:ph type="sldNum" sz="quarter" idx="16"/>
          </p:nvPr>
        </p:nvSpPr>
        <p:spPr/>
        <p:txBody>
          <a:bodyPr/>
          <a:lstStyle/>
          <a:p>
            <a:fld id="{A2F6ED7D-066B-49EC-B012-E2F31E7454C7}" type="slidenum">
              <a:rPr lang="fr-FR" smtClean="0"/>
              <a:t>‹nº›</a:t>
            </a:fld>
            <a:endParaRPr lang="fr-FR" dirty="0"/>
          </a:p>
        </p:txBody>
      </p:sp>
    </p:spTree>
    <p:extLst>
      <p:ext uri="{BB962C8B-B14F-4D97-AF65-F5344CB8AC3E}">
        <p14:creationId xmlns:p14="http://schemas.microsoft.com/office/powerpoint/2010/main" val="32076606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fontAlgn="base">
              <a:spcBef>
                <a:spcPct val="0"/>
              </a:spcBef>
              <a:spcAft>
                <a:spcPct val="0"/>
              </a:spcAft>
              <a:defRPr/>
            </a:pPr>
            <a:fld id="{50808DCC-5805-4B58-8C08-0DD6DD01680E}" type="datetime1">
              <a:rPr lang="fr-FR" smtClean="0">
                <a:cs typeface="Arial" charset="0"/>
              </a:rPr>
              <a:t>11/05/2023</a:t>
            </a:fld>
            <a:endParaRPr lang="fr-FR" dirty="0">
              <a:cs typeface="Arial" charset="0"/>
            </a:endParaRPr>
          </a:p>
        </p:txBody>
      </p:sp>
      <p:sp>
        <p:nvSpPr>
          <p:cNvPr id="3" name="Espace réservé du pied de page 2"/>
          <p:cNvSpPr>
            <a:spLocks noGrp="1"/>
          </p:cNvSpPr>
          <p:nvPr>
            <p:ph type="ftr" sz="quarter" idx="11"/>
          </p:nvPr>
        </p:nvSpPr>
        <p:spPr/>
        <p:txBody>
          <a:bodyPr/>
          <a:lstStyle/>
          <a:p>
            <a:r>
              <a:rPr lang="en-US"/>
              <a:t>KUHN_PPT_MODEL_2018-v3.pptx</a:t>
            </a:r>
            <a:endParaRPr lang="fr-FR" dirty="0"/>
          </a:p>
        </p:txBody>
      </p:sp>
      <p:sp>
        <p:nvSpPr>
          <p:cNvPr id="5" name="Espace réservé du numéro de diapositive 4"/>
          <p:cNvSpPr>
            <a:spLocks noGrp="1"/>
          </p:cNvSpPr>
          <p:nvPr>
            <p:ph type="sldNum" sz="quarter" idx="12"/>
          </p:nvPr>
        </p:nvSpPr>
        <p:spPr/>
        <p:txBody>
          <a:bodyPr/>
          <a:lstStyle/>
          <a:p>
            <a:fld id="{A2F6ED7D-066B-49EC-B012-E2F31E7454C7}" type="slidenum">
              <a:rPr lang="fr-FR" smtClean="0"/>
              <a:t>‹nº›</a:t>
            </a:fld>
            <a:endParaRPr lang="fr-FR" dirty="0"/>
          </a:p>
        </p:txBody>
      </p:sp>
    </p:spTree>
    <p:extLst>
      <p:ext uri="{BB962C8B-B14F-4D97-AF65-F5344CB8AC3E}">
        <p14:creationId xmlns:p14="http://schemas.microsoft.com/office/powerpoint/2010/main" val="1096299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Diapositive de Fi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062C9F3-64D1-4E87-B402-4DEFE750FB4B}"/>
              </a:ext>
            </a:extLst>
          </p:cNvPr>
          <p:cNvSpPr/>
          <p:nvPr/>
        </p:nvSpPr>
        <p:spPr>
          <a:xfrm>
            <a:off x="0" y="6606000"/>
            <a:ext cx="12192000" cy="252000"/>
          </a:xfrm>
          <a:prstGeom prst="rect">
            <a:avLst/>
          </a:prstGeom>
          <a:solidFill>
            <a:srgbClr val="E9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err="1">
                <a:solidFill>
                  <a:srgbClr val="FF0000"/>
                </a:solidFill>
              </a:rPr>
              <a:t>Confidential</a:t>
            </a:r>
            <a:r>
              <a:rPr lang="fr-FR" sz="1200" b="1" dirty="0">
                <a:solidFill>
                  <a:schemeClr val="tx1">
                    <a:lumMod val="75000"/>
                    <a:lumOff val="25000"/>
                  </a:schemeClr>
                </a:solidFill>
              </a:rPr>
              <a:t> </a:t>
            </a:r>
            <a:r>
              <a:rPr lang="en-US" sz="1200" kern="1200" dirty="0">
                <a:solidFill>
                  <a:schemeClr val="tx1">
                    <a:lumMod val="75000"/>
                    <a:lumOff val="25000"/>
                  </a:schemeClr>
                </a:solidFill>
                <a:latin typeface="+mn-lt"/>
                <a:ea typeface="+mn-ea"/>
                <a:cs typeface="+mn-cs"/>
              </a:rPr>
              <a:t>- © KUHN SAS and/or its affiliates - </a:t>
            </a:r>
            <a:endParaRPr lang="fr-FR" sz="1200" kern="1200" dirty="0">
              <a:solidFill>
                <a:schemeClr val="tx1">
                  <a:lumMod val="75000"/>
                  <a:lumOff val="25000"/>
                </a:schemeClr>
              </a:solidFill>
              <a:latin typeface="+mn-lt"/>
              <a:ea typeface="+mn-ea"/>
              <a:cs typeface="+mn-cs"/>
            </a:endParaRPr>
          </a:p>
        </p:txBody>
      </p:sp>
      <p:pic>
        <p:nvPicPr>
          <p:cNvPr id="2" name="Frise"/>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49352" y="3060572"/>
            <a:ext cx="9033501" cy="2674812"/>
          </a:xfrm>
          <a:prstGeom prst="rect">
            <a:avLst/>
          </a:prstGeom>
        </p:spPr>
      </p:pic>
      <p:pic>
        <p:nvPicPr>
          <p:cNvPr id="8" name="Logo KUHN">
            <a:extLst>
              <a:ext uri="{FF2B5EF4-FFF2-40B4-BE49-F238E27FC236}">
                <a16:creationId xmlns:a16="http://schemas.microsoft.com/office/drawing/2014/main" id="{640F8E40-41FA-4FEC-9BAC-CC5C3FEF112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85956" y="490426"/>
            <a:ext cx="4301414" cy="2219529"/>
          </a:xfrm>
          <a:prstGeom prst="rect">
            <a:avLst/>
          </a:prstGeom>
        </p:spPr>
      </p:pic>
      <p:sp>
        <p:nvSpPr>
          <p:cNvPr id="12" name="Espace réservé du texte 3">
            <a:extLst>
              <a:ext uri="{FF2B5EF4-FFF2-40B4-BE49-F238E27FC236}">
                <a16:creationId xmlns:a16="http://schemas.microsoft.com/office/drawing/2014/main" id="{57C0C660-D499-4D87-9D0F-E9DFC25B8FA7}"/>
              </a:ext>
            </a:extLst>
          </p:cNvPr>
          <p:cNvSpPr txBox="1">
            <a:spLocks/>
          </p:cNvSpPr>
          <p:nvPr/>
        </p:nvSpPr>
        <p:spPr>
          <a:xfrm>
            <a:off x="204719" y="5859675"/>
            <a:ext cx="11722769" cy="67765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300" i="1" dirty="0">
                <a:solidFill>
                  <a:schemeClr val="tx1">
                    <a:lumMod val="50000"/>
                    <a:lumOff val="50000"/>
                  </a:schemeClr>
                </a:solidFill>
                <a:latin typeface="Arial" panose="020B0604020202020204" pitchFamily="34" charset="0"/>
                <a:cs typeface="Arial" panose="020B0604020202020204" pitchFamily="34" charset="0"/>
              </a:rPr>
              <a:t>CONFIDENTIAL AND PROPRIETARY</a:t>
            </a:r>
            <a:br>
              <a:rPr lang="en-US" i="1" dirty="0">
                <a:solidFill>
                  <a:schemeClr val="tx1">
                    <a:lumMod val="50000"/>
                    <a:lumOff val="50000"/>
                  </a:schemeClr>
                </a:solidFill>
                <a:latin typeface="Arial" panose="020B0604020202020204" pitchFamily="34" charset="0"/>
                <a:cs typeface="Arial" panose="020B0604020202020204" pitchFamily="34" charset="0"/>
              </a:rPr>
            </a:br>
            <a:r>
              <a:rPr lang="en-US" sz="900" i="1" dirty="0">
                <a:solidFill>
                  <a:schemeClr val="tx1">
                    <a:lumMod val="50000"/>
                    <a:lumOff val="50000"/>
                  </a:schemeClr>
                </a:solidFill>
                <a:latin typeface="Arial" panose="020B0604020202020204" pitchFamily="34" charset="0"/>
                <a:cs typeface="Arial" panose="020B0604020202020204" pitchFamily="34" charset="0"/>
              </a:rPr>
              <a:t>This presentation, including any supporting materials, is owned by KUHN SAS and/or its affiliates and is for the sole use of the intended KUHN audience or other intended recipients. This presentation may contain information that is confidential, proprietary or otherwise legally protected, and it may not be further copied, distributed or publicly displayed without the express written permission of KUHN SAS or its affiliates. ©KUHN SAS and/or its affiliates. </a:t>
            </a:r>
            <a:br>
              <a:rPr lang="en-US" sz="900" i="1" dirty="0">
                <a:solidFill>
                  <a:schemeClr val="tx1">
                    <a:lumMod val="50000"/>
                    <a:lumOff val="50000"/>
                  </a:schemeClr>
                </a:solidFill>
                <a:latin typeface="Arial" panose="020B0604020202020204" pitchFamily="34" charset="0"/>
                <a:cs typeface="Arial" panose="020B0604020202020204" pitchFamily="34" charset="0"/>
              </a:rPr>
            </a:br>
            <a:r>
              <a:rPr lang="en-US" sz="900" i="1" dirty="0">
                <a:solidFill>
                  <a:schemeClr val="tx1">
                    <a:lumMod val="50000"/>
                    <a:lumOff val="50000"/>
                  </a:schemeClr>
                </a:solidFill>
                <a:latin typeface="Arial" panose="020B0604020202020204" pitchFamily="34" charset="0"/>
                <a:cs typeface="Arial" panose="020B0604020202020204" pitchFamily="34" charset="0"/>
              </a:rPr>
              <a:t>All rights reserved.</a:t>
            </a:r>
            <a:endParaRPr lang="fr-FR" sz="9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9" name="Espace réservé du texte 5">
            <a:extLst>
              <a:ext uri="{FF2B5EF4-FFF2-40B4-BE49-F238E27FC236}">
                <a16:creationId xmlns:a16="http://schemas.microsoft.com/office/drawing/2014/main" id="{DAE9A813-4BF1-4586-93A3-E7E41F80F58F}"/>
              </a:ext>
            </a:extLst>
          </p:cNvPr>
          <p:cNvSpPr>
            <a:spLocks noGrp="1"/>
          </p:cNvSpPr>
          <p:nvPr>
            <p:ph type="body" sz="quarter" idx="12"/>
          </p:nvPr>
        </p:nvSpPr>
        <p:spPr>
          <a:xfrm>
            <a:off x="204982" y="3522727"/>
            <a:ext cx="11663362" cy="639784"/>
          </a:xfrm>
        </p:spPr>
        <p:txBody>
          <a:bodyPr anchor="ctr">
            <a:normAutofit/>
          </a:bodyPr>
          <a:lstStyle>
            <a:lvl1pPr marL="0" indent="0" algn="ctr">
              <a:buNone/>
              <a:defRPr sz="2000">
                <a:solidFill>
                  <a:schemeClr val="accent1"/>
                </a:solidFill>
              </a:defRPr>
            </a:lvl1pPr>
          </a:lstStyle>
          <a:p>
            <a:pPr lvl="0"/>
            <a:r>
              <a:rPr lang="pt-BR"/>
              <a:t>Clique para editar os estilos de texto Mestres</a:t>
            </a:r>
          </a:p>
        </p:txBody>
      </p:sp>
      <p:sp>
        <p:nvSpPr>
          <p:cNvPr id="6" name="Titre 1">
            <a:extLst>
              <a:ext uri="{FF2B5EF4-FFF2-40B4-BE49-F238E27FC236}">
                <a16:creationId xmlns:a16="http://schemas.microsoft.com/office/drawing/2014/main" id="{0ADE9CB8-92EF-492B-B750-64D06C1880F4}"/>
              </a:ext>
            </a:extLst>
          </p:cNvPr>
          <p:cNvSpPr>
            <a:spLocks noGrp="1"/>
          </p:cNvSpPr>
          <p:nvPr>
            <p:ph type="ctrTitle"/>
          </p:nvPr>
        </p:nvSpPr>
        <p:spPr>
          <a:xfrm>
            <a:off x="205031" y="2725191"/>
            <a:ext cx="11663265" cy="784772"/>
          </a:xfrm>
        </p:spPr>
        <p:txBody>
          <a:bodyPr anchor="b"/>
          <a:lstStyle>
            <a:lvl1pPr algn="ctr">
              <a:defRPr sz="4000" b="0">
                <a:solidFill>
                  <a:schemeClr val="tx1">
                    <a:lumMod val="65000"/>
                    <a:lumOff val="35000"/>
                  </a:schemeClr>
                </a:solidFill>
              </a:defRPr>
            </a:lvl1pPr>
          </a:lstStyle>
          <a:p>
            <a:r>
              <a:rPr lang="pt-BR"/>
              <a:t>Clique para editar o título Mestre</a:t>
            </a:r>
            <a:endParaRPr lang="fr-FR" dirty="0"/>
          </a:p>
        </p:txBody>
      </p:sp>
      <p:sp>
        <p:nvSpPr>
          <p:cNvPr id="3" name="Espace réservé de la date 2"/>
          <p:cNvSpPr>
            <a:spLocks noGrp="1"/>
          </p:cNvSpPr>
          <p:nvPr>
            <p:ph type="dt" sz="half" idx="13"/>
          </p:nvPr>
        </p:nvSpPr>
        <p:spPr/>
        <p:txBody>
          <a:bodyPr/>
          <a:lstStyle/>
          <a:p>
            <a:pPr fontAlgn="base">
              <a:spcBef>
                <a:spcPct val="0"/>
              </a:spcBef>
              <a:spcAft>
                <a:spcPct val="0"/>
              </a:spcAft>
              <a:defRPr/>
            </a:pPr>
            <a:fld id="{64ED0844-6249-4D43-AFDE-350C8FD6A27F}" type="datetime1">
              <a:rPr lang="fr-FR" smtClean="0">
                <a:cs typeface="Arial" charset="0"/>
              </a:rPr>
              <a:t>11/05/2023</a:t>
            </a:fld>
            <a:endParaRPr lang="fr-FR" dirty="0">
              <a:cs typeface="Arial" charset="0"/>
            </a:endParaRPr>
          </a:p>
        </p:txBody>
      </p:sp>
      <p:sp>
        <p:nvSpPr>
          <p:cNvPr id="5" name="Espace réservé du pied de page 4"/>
          <p:cNvSpPr>
            <a:spLocks noGrp="1"/>
          </p:cNvSpPr>
          <p:nvPr>
            <p:ph type="ftr" sz="quarter" idx="14"/>
          </p:nvPr>
        </p:nvSpPr>
        <p:spPr/>
        <p:txBody>
          <a:bodyPr/>
          <a:lstStyle/>
          <a:p>
            <a:r>
              <a:rPr lang="en-US" dirty="0"/>
              <a:t>KUHN_PPT_MODEL_2018-v3.pptx</a:t>
            </a:r>
            <a:endParaRPr lang="fr-FR" dirty="0"/>
          </a:p>
        </p:txBody>
      </p:sp>
      <p:sp>
        <p:nvSpPr>
          <p:cNvPr id="7" name="Espace réservé du numéro de diapositive 6"/>
          <p:cNvSpPr>
            <a:spLocks noGrp="1"/>
          </p:cNvSpPr>
          <p:nvPr>
            <p:ph type="sldNum" sz="quarter" idx="15"/>
          </p:nvPr>
        </p:nvSpPr>
        <p:spPr/>
        <p:txBody>
          <a:bodyPr/>
          <a:lstStyle/>
          <a:p>
            <a:fld id="{A2F6ED7D-066B-49EC-B012-E2F31E7454C7}" type="slidenum">
              <a:rPr lang="fr-FR" smtClean="0"/>
              <a:pPr/>
              <a:t>‹nº›</a:t>
            </a:fld>
            <a:endParaRPr lang="fr-FR" dirty="0"/>
          </a:p>
        </p:txBody>
      </p:sp>
    </p:spTree>
    <p:extLst>
      <p:ext uri="{BB962C8B-B14F-4D97-AF65-F5344CB8AC3E}">
        <p14:creationId xmlns:p14="http://schemas.microsoft.com/office/powerpoint/2010/main" val="2792194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4005B919-61DD-4541-B418-10B45A83F1FF}" type="datetimeFigureOut">
              <a:rPr lang="pt-BR" smtClean="0"/>
              <a:t>11/05/2023</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A31E54C-9EBA-477E-B23E-C370B88ECA2F}" type="slidenum">
              <a:rPr lang="pt-BR" smtClean="0"/>
              <a:t>‹nº›</a:t>
            </a:fld>
            <a:endParaRPr lang="pt-BR"/>
          </a:p>
        </p:txBody>
      </p:sp>
    </p:spTree>
    <p:extLst>
      <p:ext uri="{BB962C8B-B14F-4D97-AF65-F5344CB8AC3E}">
        <p14:creationId xmlns:p14="http://schemas.microsoft.com/office/powerpoint/2010/main" val="2982752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E065559-90DB-4C98-93F9-1E852FCB1713}"/>
              </a:ext>
            </a:extLst>
          </p:cNvPr>
          <p:cNvSpPr/>
          <p:nvPr/>
        </p:nvSpPr>
        <p:spPr>
          <a:xfrm>
            <a:off x="0" y="6606072"/>
            <a:ext cx="12192000" cy="251927"/>
          </a:xfrm>
          <a:prstGeom prst="rect">
            <a:avLst/>
          </a:prstGeom>
          <a:solidFill>
            <a:srgbClr val="E9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err="1">
                <a:solidFill>
                  <a:srgbClr val="FF0000"/>
                </a:solidFill>
              </a:rPr>
              <a:t>Confidential</a:t>
            </a:r>
            <a:r>
              <a:rPr lang="fr-FR" sz="1200" b="1" dirty="0">
                <a:solidFill>
                  <a:srgbClr val="FF0000"/>
                </a:solidFill>
              </a:rPr>
              <a:t> </a:t>
            </a:r>
            <a:r>
              <a:rPr lang="en-US" sz="1200" kern="1200" dirty="0">
                <a:solidFill>
                  <a:schemeClr val="tx1">
                    <a:lumMod val="75000"/>
                    <a:lumOff val="25000"/>
                  </a:schemeClr>
                </a:solidFill>
                <a:latin typeface="+mn-lt"/>
                <a:ea typeface="+mn-ea"/>
                <a:cs typeface="+mn-cs"/>
              </a:rPr>
              <a:t>- © KUHN SAS and/or its affiliates - </a:t>
            </a:r>
            <a:endParaRPr lang="fr-FR" sz="1200" kern="1200" dirty="0">
              <a:solidFill>
                <a:schemeClr val="tx1">
                  <a:lumMod val="50000"/>
                  <a:lumOff val="50000"/>
                </a:schemeClr>
              </a:solidFill>
              <a:latin typeface="+mn-lt"/>
              <a:ea typeface="+mn-ea"/>
              <a:cs typeface="+mn-cs"/>
            </a:endParaRPr>
          </a:p>
        </p:txBody>
      </p:sp>
      <p:sp>
        <p:nvSpPr>
          <p:cNvPr id="3" name="Espace réservé du texte 2">
            <a:extLst>
              <a:ext uri="{FF2B5EF4-FFF2-40B4-BE49-F238E27FC236}">
                <a16:creationId xmlns:a16="http://schemas.microsoft.com/office/drawing/2014/main" id="{42BC485A-0AD4-47D0-8FBF-BF8F9AF82A8C}"/>
              </a:ext>
            </a:extLst>
          </p:cNvPr>
          <p:cNvSpPr>
            <a:spLocks noGrp="1"/>
          </p:cNvSpPr>
          <p:nvPr>
            <p:ph type="body" idx="1"/>
          </p:nvPr>
        </p:nvSpPr>
        <p:spPr>
          <a:xfrm>
            <a:off x="1" y="998376"/>
            <a:ext cx="12192000" cy="5607697"/>
          </a:xfrm>
          <a:prstGeom prst="rect">
            <a:avLst/>
          </a:prstGeom>
        </p:spPr>
        <p:txBody>
          <a:bodyPr vert="horz" lIns="91440" tIns="45720" rIns="91440" bIns="45720" rtlCol="0">
            <a:norm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7" name="Image 6">
            <a:extLst>
              <a:ext uri="{FF2B5EF4-FFF2-40B4-BE49-F238E27FC236}">
                <a16:creationId xmlns:a16="http://schemas.microsoft.com/office/drawing/2014/main" id="{FA23D74D-79FD-41DF-8408-F0BD48CD255C}"/>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0" y="0"/>
            <a:ext cx="12192000" cy="926592"/>
          </a:xfrm>
          <a:prstGeom prst="rect">
            <a:avLst/>
          </a:prstGeom>
        </p:spPr>
      </p:pic>
      <p:sp>
        <p:nvSpPr>
          <p:cNvPr id="2" name="Espace réservé du titre 1">
            <a:extLst>
              <a:ext uri="{FF2B5EF4-FFF2-40B4-BE49-F238E27FC236}">
                <a16:creationId xmlns:a16="http://schemas.microsoft.com/office/drawing/2014/main" id="{09A7ECD4-DC7C-423C-B51D-5EF9F945202B}"/>
              </a:ext>
            </a:extLst>
          </p:cNvPr>
          <p:cNvSpPr>
            <a:spLocks noGrp="1"/>
          </p:cNvSpPr>
          <p:nvPr>
            <p:ph type="title"/>
          </p:nvPr>
        </p:nvSpPr>
        <p:spPr>
          <a:xfrm>
            <a:off x="130629" y="60961"/>
            <a:ext cx="10235681" cy="452224"/>
          </a:xfrm>
          <a:prstGeom prst="rect">
            <a:avLst/>
          </a:prstGeom>
        </p:spPr>
        <p:txBody>
          <a:bodyPr vert="horz" lIns="91440" tIns="45720" rIns="91440" bIns="45720" rtlCol="0" anchor="t">
            <a:noAutofit/>
          </a:bodyPr>
          <a:lstStyle/>
          <a:p>
            <a:endParaRPr lang="fr-FR" dirty="0"/>
          </a:p>
        </p:txBody>
      </p:sp>
      <p:sp>
        <p:nvSpPr>
          <p:cNvPr id="6" name="Espace réservé du numéro de diapositive 5">
            <a:extLst>
              <a:ext uri="{FF2B5EF4-FFF2-40B4-BE49-F238E27FC236}">
                <a16:creationId xmlns:a16="http://schemas.microsoft.com/office/drawing/2014/main" id="{FAC35F02-5BA1-4624-88BA-7ECC173EBC8D}"/>
              </a:ext>
            </a:extLst>
          </p:cNvPr>
          <p:cNvSpPr>
            <a:spLocks noGrp="1"/>
          </p:cNvSpPr>
          <p:nvPr>
            <p:ph type="sldNum" sz="quarter" idx="4"/>
          </p:nvPr>
        </p:nvSpPr>
        <p:spPr>
          <a:xfrm>
            <a:off x="11652001" y="6606073"/>
            <a:ext cx="540000" cy="251927"/>
          </a:xfrm>
          <a:prstGeom prst="rect">
            <a:avLst/>
          </a:prstGeom>
        </p:spPr>
        <p:txBody>
          <a:bodyPr vert="horz" lIns="0" tIns="45720" rIns="72000" bIns="45720" rtlCol="0" anchor="ctr"/>
          <a:lstStyle>
            <a:lvl1pPr algn="r">
              <a:defRPr sz="1200">
                <a:solidFill>
                  <a:schemeClr val="accent1"/>
                </a:solidFill>
              </a:defRPr>
            </a:lvl1pPr>
          </a:lstStyle>
          <a:p>
            <a:fld id="{A2F6ED7D-066B-49EC-B012-E2F31E7454C7}" type="slidenum">
              <a:rPr lang="fr-FR" smtClean="0"/>
              <a:pPr/>
              <a:t>‹nº›</a:t>
            </a:fld>
            <a:endParaRPr lang="fr-FR" dirty="0"/>
          </a:p>
        </p:txBody>
      </p:sp>
      <p:sp>
        <p:nvSpPr>
          <p:cNvPr id="10" name="Espace réservé de la date 2"/>
          <p:cNvSpPr>
            <a:spLocks noGrp="1"/>
          </p:cNvSpPr>
          <p:nvPr>
            <p:ph type="dt" sz="half" idx="2"/>
          </p:nvPr>
        </p:nvSpPr>
        <p:spPr>
          <a:xfrm>
            <a:off x="10558753" y="6606071"/>
            <a:ext cx="1093248" cy="251928"/>
          </a:xfrm>
          <a:prstGeom prst="rect">
            <a:avLst/>
          </a:prstGeom>
        </p:spPr>
        <p:txBody>
          <a:bodyPr numCol="1" anchor="ctr"/>
          <a:lstStyle>
            <a:lvl1pPr algn="ctr">
              <a:defRPr sz="1000">
                <a:solidFill>
                  <a:schemeClr val="tx1">
                    <a:lumMod val="75000"/>
                    <a:lumOff val="25000"/>
                  </a:schemeClr>
                </a:solidFill>
              </a:defRPr>
            </a:lvl1pPr>
          </a:lstStyle>
          <a:p>
            <a:pPr fontAlgn="base">
              <a:spcBef>
                <a:spcPct val="0"/>
              </a:spcBef>
              <a:spcAft>
                <a:spcPct val="0"/>
              </a:spcAft>
              <a:defRPr/>
            </a:pPr>
            <a:fld id="{1B24ED04-17D5-4F89-9B4A-1D71CEC8F707}" type="datetime1">
              <a:rPr lang="fr-FR" smtClean="0">
                <a:cs typeface="Arial" charset="0"/>
              </a:rPr>
              <a:t>11/05/2023</a:t>
            </a:fld>
            <a:endParaRPr lang="fr-FR" dirty="0">
              <a:cs typeface="Arial" charset="0"/>
            </a:endParaRPr>
          </a:p>
        </p:txBody>
      </p:sp>
      <p:sp>
        <p:nvSpPr>
          <p:cNvPr id="11" name="Espace réservé du pied de page 4">
            <a:extLst>
              <a:ext uri="{FF2B5EF4-FFF2-40B4-BE49-F238E27FC236}">
                <a16:creationId xmlns:a16="http://schemas.microsoft.com/office/drawing/2014/main" id="{C9A1F5EC-8051-4D19-BC61-5DD3A960E5F5}"/>
              </a:ext>
            </a:extLst>
          </p:cNvPr>
          <p:cNvSpPr>
            <a:spLocks noGrp="1"/>
          </p:cNvSpPr>
          <p:nvPr>
            <p:ph type="ftr" sz="quarter" idx="3"/>
          </p:nvPr>
        </p:nvSpPr>
        <p:spPr>
          <a:xfrm>
            <a:off x="3358800" y="6606071"/>
            <a:ext cx="7200000" cy="251929"/>
          </a:xfrm>
          <a:prstGeom prst="rect">
            <a:avLst/>
          </a:prstGeom>
        </p:spPr>
        <p:txBody>
          <a:bodyPr vert="horz" lIns="72000" tIns="45720" rIns="91440" bIns="45720" rtlCol="0" anchor="ctr"/>
          <a:lstStyle>
            <a:lvl1pPr algn="l">
              <a:defRPr sz="1000">
                <a:solidFill>
                  <a:schemeClr val="tx1">
                    <a:lumMod val="75000"/>
                    <a:lumOff val="25000"/>
                  </a:schemeClr>
                </a:solidFill>
              </a:defRPr>
            </a:lvl1pPr>
          </a:lstStyle>
          <a:p>
            <a:r>
              <a:rPr lang="en-US" dirty="0"/>
              <a:t>KUHN_PPT_MODEL_2018-v3.pptx</a:t>
            </a:r>
            <a:endParaRPr lang="fr-FR" dirty="0"/>
          </a:p>
        </p:txBody>
      </p:sp>
    </p:spTree>
    <p:extLst>
      <p:ext uri="{BB962C8B-B14F-4D97-AF65-F5344CB8AC3E}">
        <p14:creationId xmlns:p14="http://schemas.microsoft.com/office/powerpoint/2010/main" val="2273489528"/>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Lst>
  <p:hf hdr="0"/>
  <p:txStyles>
    <p:titleStyle>
      <a:lvl1pPr algn="l" defTabSz="914400" rtl="0" eaLnBrk="1" latinLnBrk="0" hangingPunct="1">
        <a:lnSpc>
          <a:spcPct val="90000"/>
        </a:lnSpc>
        <a:spcBef>
          <a:spcPct val="0"/>
        </a:spcBef>
        <a:buNone/>
        <a:defRPr sz="2400" b="1" kern="1200">
          <a:solidFill>
            <a:schemeClr val="tx1">
              <a:lumMod val="65000"/>
              <a:lumOff val="3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SzPct val="120000"/>
        <a:buFont typeface="Arial" panose="020B0604020202020204" pitchFamily="34" charset="0"/>
        <a:buChar char="•"/>
        <a:defRPr sz="2000" b="1" kern="1200">
          <a:solidFill>
            <a:schemeClr val="accent5"/>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110000"/>
        <a:buFont typeface="Arial" panose="020B0604020202020204" pitchFamily="34" charset="0"/>
        <a:buChar char="•"/>
        <a:defRPr sz="18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Clr>
          <a:schemeClr val="accent3"/>
        </a:buClr>
        <a:buSzPct val="110000"/>
        <a:buFont typeface="Arial" panose="020B0604020202020204" pitchFamily="34" charset="0"/>
        <a:buChar char="•"/>
        <a:defRPr sz="1600" kern="1200">
          <a:solidFill>
            <a:schemeClr val="accent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accent5"/>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9.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3.tif"/><Relationship Id="rId2" Type="http://schemas.openxmlformats.org/officeDocument/2006/relationships/image" Target="../media/image22.tif"/><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17.png"/><Relationship Id="rId2" Type="http://schemas.openxmlformats.org/officeDocument/2006/relationships/image" Target="../media/image24.png"/><Relationship Id="rId1" Type="http://schemas.openxmlformats.org/officeDocument/2006/relationships/slideLayout" Target="../slideLayouts/slideLayout9.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A69868B-2D8F-7EDB-965D-0588A61C2558}"/>
              </a:ext>
            </a:extLst>
          </p:cNvPr>
          <p:cNvSpPr>
            <a:spLocks noGrp="1"/>
          </p:cNvSpPr>
          <p:nvPr>
            <p:ph type="ctrTitle"/>
          </p:nvPr>
        </p:nvSpPr>
        <p:spPr/>
        <p:txBody>
          <a:bodyPr/>
          <a:lstStyle/>
          <a:p>
            <a:r>
              <a:rPr lang="pt-BR" dirty="0"/>
              <a:t>Linha </a:t>
            </a:r>
            <a:r>
              <a:rPr lang="pt-BR" dirty="0" err="1"/>
              <a:t>Skarific</a:t>
            </a:r>
            <a:endParaRPr lang="pt-BR" dirty="0"/>
          </a:p>
        </p:txBody>
      </p:sp>
      <p:sp>
        <p:nvSpPr>
          <p:cNvPr id="5" name="Espaço Reservado para Data 4">
            <a:extLst>
              <a:ext uri="{FF2B5EF4-FFF2-40B4-BE49-F238E27FC236}">
                <a16:creationId xmlns:a16="http://schemas.microsoft.com/office/drawing/2014/main" id="{D65C33AB-98E7-DAE1-66ED-0527C20CB51F}"/>
              </a:ext>
            </a:extLst>
          </p:cNvPr>
          <p:cNvSpPr>
            <a:spLocks noGrp="1"/>
          </p:cNvSpPr>
          <p:nvPr>
            <p:ph type="dt" sz="half" idx="13"/>
          </p:nvPr>
        </p:nvSpPr>
        <p:spPr/>
        <p:txBody>
          <a:bodyPr/>
          <a:lstStyle/>
          <a:p>
            <a:pPr fontAlgn="base">
              <a:spcBef>
                <a:spcPct val="0"/>
              </a:spcBef>
              <a:spcAft>
                <a:spcPct val="0"/>
              </a:spcAft>
              <a:defRPr/>
            </a:pPr>
            <a:fld id="{DBB9AAA6-B789-4BA1-9025-E99AD015402B}" type="datetime1">
              <a:rPr lang="fr-FR" smtClean="0">
                <a:cs typeface="Arial" charset="0"/>
              </a:rPr>
              <a:t>11/05/2023</a:t>
            </a:fld>
            <a:endParaRPr lang="fr-FR" dirty="0">
              <a:cs typeface="Arial" charset="0"/>
            </a:endParaRPr>
          </a:p>
        </p:txBody>
      </p:sp>
      <p:sp>
        <p:nvSpPr>
          <p:cNvPr id="6" name="Espaço Reservado para Rodapé 5">
            <a:extLst>
              <a:ext uri="{FF2B5EF4-FFF2-40B4-BE49-F238E27FC236}">
                <a16:creationId xmlns:a16="http://schemas.microsoft.com/office/drawing/2014/main" id="{20EEA43C-8A99-FE6A-E7F0-06665621F216}"/>
              </a:ext>
            </a:extLst>
          </p:cNvPr>
          <p:cNvSpPr>
            <a:spLocks noGrp="1"/>
          </p:cNvSpPr>
          <p:nvPr>
            <p:ph type="ftr" sz="quarter" idx="14"/>
          </p:nvPr>
        </p:nvSpPr>
        <p:spPr/>
        <p:txBody>
          <a:bodyPr/>
          <a:lstStyle/>
          <a:p>
            <a:r>
              <a:rPr lang="en-US"/>
              <a:t>KUHN_PPT_MODEL_2018-v3.pptx</a:t>
            </a:r>
            <a:endParaRPr lang="fr-FR" dirty="0"/>
          </a:p>
        </p:txBody>
      </p:sp>
      <p:sp>
        <p:nvSpPr>
          <p:cNvPr id="7" name="Espaço Reservado para Número de Slide 6">
            <a:extLst>
              <a:ext uri="{FF2B5EF4-FFF2-40B4-BE49-F238E27FC236}">
                <a16:creationId xmlns:a16="http://schemas.microsoft.com/office/drawing/2014/main" id="{22D4E949-AAD6-C132-F1EA-5DCD0F808E51}"/>
              </a:ext>
            </a:extLst>
          </p:cNvPr>
          <p:cNvSpPr>
            <a:spLocks noGrp="1"/>
          </p:cNvSpPr>
          <p:nvPr>
            <p:ph type="sldNum" sz="quarter" idx="15"/>
          </p:nvPr>
        </p:nvSpPr>
        <p:spPr/>
        <p:txBody>
          <a:bodyPr/>
          <a:lstStyle/>
          <a:p>
            <a:fld id="{A2F6ED7D-066B-49EC-B012-E2F31E7454C7}" type="slidenum">
              <a:rPr lang="fr-FR" smtClean="0"/>
              <a:pPr/>
              <a:t>1</a:t>
            </a:fld>
            <a:endParaRPr lang="fr-FR" dirty="0"/>
          </a:p>
        </p:txBody>
      </p:sp>
    </p:spTree>
    <p:extLst>
      <p:ext uri="{BB962C8B-B14F-4D97-AF65-F5344CB8AC3E}">
        <p14:creationId xmlns:p14="http://schemas.microsoft.com/office/powerpoint/2010/main" val="3098108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89033B97-072D-DB91-5CCF-409FBB24F5A8}"/>
              </a:ext>
            </a:extLst>
          </p:cNvPr>
          <p:cNvSpPr>
            <a:spLocks noGrp="1"/>
          </p:cNvSpPr>
          <p:nvPr>
            <p:ph type="ctrTitle"/>
          </p:nvPr>
        </p:nvSpPr>
        <p:spPr>
          <a:xfrm>
            <a:off x="205031" y="2725191"/>
            <a:ext cx="11663265" cy="1037917"/>
          </a:xfrm>
        </p:spPr>
        <p:txBody>
          <a:bodyPr/>
          <a:lstStyle/>
          <a:p>
            <a:r>
              <a:rPr lang="pt-BR" dirty="0"/>
              <a:t>New </a:t>
            </a:r>
            <a:r>
              <a:rPr lang="pt-BR" dirty="0" err="1"/>
              <a:t>Skarific</a:t>
            </a:r>
            <a:r>
              <a:rPr lang="pt-BR" dirty="0"/>
              <a:t> 4,5,6 e 7 hastes</a:t>
            </a:r>
          </a:p>
        </p:txBody>
      </p:sp>
      <p:sp>
        <p:nvSpPr>
          <p:cNvPr id="5" name="Espaço Reservado para Data 4">
            <a:extLst>
              <a:ext uri="{FF2B5EF4-FFF2-40B4-BE49-F238E27FC236}">
                <a16:creationId xmlns:a16="http://schemas.microsoft.com/office/drawing/2014/main" id="{11D53586-238B-FF89-614A-B0B45BE45AB9}"/>
              </a:ext>
            </a:extLst>
          </p:cNvPr>
          <p:cNvSpPr>
            <a:spLocks noGrp="1"/>
          </p:cNvSpPr>
          <p:nvPr>
            <p:ph type="dt" sz="half" idx="13"/>
          </p:nvPr>
        </p:nvSpPr>
        <p:spPr/>
        <p:txBody>
          <a:bodyPr/>
          <a:lstStyle/>
          <a:p>
            <a:pPr fontAlgn="base">
              <a:spcBef>
                <a:spcPct val="0"/>
              </a:spcBef>
              <a:spcAft>
                <a:spcPct val="0"/>
              </a:spcAft>
              <a:defRPr/>
            </a:pPr>
            <a:fld id="{DBB9AAA6-B789-4BA1-9025-E99AD015402B}" type="datetime1">
              <a:rPr lang="fr-FR" smtClean="0">
                <a:cs typeface="Arial" charset="0"/>
              </a:rPr>
              <a:t>11/05/2023</a:t>
            </a:fld>
            <a:endParaRPr lang="fr-FR" dirty="0">
              <a:cs typeface="Arial" charset="0"/>
            </a:endParaRPr>
          </a:p>
        </p:txBody>
      </p:sp>
      <p:sp>
        <p:nvSpPr>
          <p:cNvPr id="6" name="Espaço Reservado para Rodapé 5">
            <a:extLst>
              <a:ext uri="{FF2B5EF4-FFF2-40B4-BE49-F238E27FC236}">
                <a16:creationId xmlns:a16="http://schemas.microsoft.com/office/drawing/2014/main" id="{D4623651-742B-A17B-3813-574C6A180F17}"/>
              </a:ext>
            </a:extLst>
          </p:cNvPr>
          <p:cNvSpPr>
            <a:spLocks noGrp="1"/>
          </p:cNvSpPr>
          <p:nvPr>
            <p:ph type="ftr" sz="quarter" idx="14"/>
          </p:nvPr>
        </p:nvSpPr>
        <p:spPr/>
        <p:txBody>
          <a:bodyPr/>
          <a:lstStyle/>
          <a:p>
            <a:r>
              <a:rPr lang="en-US"/>
              <a:t>KUHN_PPT_MODEL_2018-v3.pptx</a:t>
            </a:r>
            <a:endParaRPr lang="fr-FR" dirty="0"/>
          </a:p>
        </p:txBody>
      </p:sp>
      <p:sp>
        <p:nvSpPr>
          <p:cNvPr id="7" name="Espaço Reservado para Número de Slide 6">
            <a:extLst>
              <a:ext uri="{FF2B5EF4-FFF2-40B4-BE49-F238E27FC236}">
                <a16:creationId xmlns:a16="http://schemas.microsoft.com/office/drawing/2014/main" id="{E8216E53-6603-8F4E-4E76-92502423F986}"/>
              </a:ext>
            </a:extLst>
          </p:cNvPr>
          <p:cNvSpPr>
            <a:spLocks noGrp="1"/>
          </p:cNvSpPr>
          <p:nvPr>
            <p:ph type="sldNum" sz="quarter" idx="15"/>
          </p:nvPr>
        </p:nvSpPr>
        <p:spPr/>
        <p:txBody>
          <a:bodyPr/>
          <a:lstStyle/>
          <a:p>
            <a:fld id="{A2F6ED7D-066B-49EC-B012-E2F31E7454C7}" type="slidenum">
              <a:rPr lang="fr-FR" smtClean="0"/>
              <a:pPr/>
              <a:t>2</a:t>
            </a:fld>
            <a:endParaRPr lang="fr-FR" dirty="0"/>
          </a:p>
        </p:txBody>
      </p:sp>
    </p:spTree>
    <p:extLst>
      <p:ext uri="{BB962C8B-B14F-4D97-AF65-F5344CB8AC3E}">
        <p14:creationId xmlns:p14="http://schemas.microsoft.com/office/powerpoint/2010/main" val="10104003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C0F92A38-2B5C-4E4C-B78F-243AA83B8F61}"/>
              </a:ext>
            </a:extLst>
          </p:cNvPr>
          <p:cNvSpPr>
            <a:spLocks noGrp="1"/>
          </p:cNvSpPr>
          <p:nvPr>
            <p:ph type="dt" sz="half" idx="10"/>
          </p:nvPr>
        </p:nvSpPr>
        <p:spPr/>
        <p:txBody>
          <a:bodyPr/>
          <a:lstStyle/>
          <a:p>
            <a:pPr fontAlgn="base">
              <a:spcBef>
                <a:spcPct val="0"/>
              </a:spcBef>
              <a:spcAft>
                <a:spcPct val="0"/>
              </a:spcAft>
              <a:defRPr/>
            </a:pPr>
            <a:fld id="{50808DCC-5805-4B58-8C08-0DD6DD01680E}" type="datetime1">
              <a:rPr lang="fr-FR" smtClean="0">
                <a:cs typeface="Arial" charset="0"/>
              </a:rPr>
              <a:t>11/05/2023</a:t>
            </a:fld>
            <a:endParaRPr lang="fr-FR" dirty="0">
              <a:cs typeface="Arial" charset="0"/>
            </a:endParaRPr>
          </a:p>
        </p:txBody>
      </p:sp>
      <p:sp>
        <p:nvSpPr>
          <p:cNvPr id="3" name="Espaço Reservado para Rodapé 2">
            <a:extLst>
              <a:ext uri="{FF2B5EF4-FFF2-40B4-BE49-F238E27FC236}">
                <a16:creationId xmlns:a16="http://schemas.microsoft.com/office/drawing/2014/main" id="{07847675-7E2C-4060-915E-BD49132BBB53}"/>
              </a:ext>
            </a:extLst>
          </p:cNvPr>
          <p:cNvSpPr>
            <a:spLocks noGrp="1"/>
          </p:cNvSpPr>
          <p:nvPr>
            <p:ph type="ftr" sz="quarter" idx="11"/>
          </p:nvPr>
        </p:nvSpPr>
        <p:spPr/>
        <p:txBody>
          <a:bodyPr/>
          <a:lstStyle/>
          <a:p>
            <a:r>
              <a:rPr lang="en-US"/>
              <a:t>KUHN_PPT_MODEL_2018-v3.pptx</a:t>
            </a:r>
            <a:endParaRPr lang="fr-FR" dirty="0"/>
          </a:p>
        </p:txBody>
      </p:sp>
      <p:sp>
        <p:nvSpPr>
          <p:cNvPr id="4" name="Espaço Reservado para Número de Slide 3">
            <a:extLst>
              <a:ext uri="{FF2B5EF4-FFF2-40B4-BE49-F238E27FC236}">
                <a16:creationId xmlns:a16="http://schemas.microsoft.com/office/drawing/2014/main" id="{76D9CBF1-A280-4973-8757-59D15658DCCA}"/>
              </a:ext>
            </a:extLst>
          </p:cNvPr>
          <p:cNvSpPr>
            <a:spLocks noGrp="1"/>
          </p:cNvSpPr>
          <p:nvPr>
            <p:ph type="sldNum" sz="quarter" idx="12"/>
          </p:nvPr>
        </p:nvSpPr>
        <p:spPr/>
        <p:txBody>
          <a:bodyPr/>
          <a:lstStyle/>
          <a:p>
            <a:fld id="{A2F6ED7D-066B-49EC-B012-E2F31E7454C7}" type="slidenum">
              <a:rPr lang="fr-FR" smtClean="0"/>
              <a:t>3</a:t>
            </a:fld>
            <a:endParaRPr lang="fr-FR" dirty="0"/>
          </a:p>
        </p:txBody>
      </p:sp>
      <p:sp>
        <p:nvSpPr>
          <p:cNvPr id="5" name="Título 1">
            <a:extLst>
              <a:ext uri="{FF2B5EF4-FFF2-40B4-BE49-F238E27FC236}">
                <a16:creationId xmlns:a16="http://schemas.microsoft.com/office/drawing/2014/main" id="{A8DE31D2-386D-4842-878F-671980519055}"/>
              </a:ext>
            </a:extLst>
          </p:cNvPr>
          <p:cNvSpPr txBox="1">
            <a:spLocks/>
          </p:cNvSpPr>
          <p:nvPr/>
        </p:nvSpPr>
        <p:spPr>
          <a:xfrm>
            <a:off x="107673" y="608357"/>
            <a:ext cx="7487479" cy="964206"/>
          </a:xfrm>
          <a:prstGeom prst="rect">
            <a:avLst/>
          </a:prstGeom>
        </p:spPr>
        <p:txBody>
          <a:bodyPr>
            <a:normAutofit/>
          </a:bodyPr>
          <a:lstStyle>
            <a:lvl1pPr algn="l" defTabSz="914400" rtl="0" eaLnBrk="1" latinLnBrk="0" hangingPunct="1">
              <a:lnSpc>
                <a:spcPct val="90000"/>
              </a:lnSpc>
              <a:spcBef>
                <a:spcPct val="0"/>
              </a:spcBef>
              <a:buNone/>
              <a:defRPr sz="2400" b="1" kern="1200">
                <a:solidFill>
                  <a:schemeClr val="tx1">
                    <a:lumMod val="65000"/>
                    <a:lumOff val="35000"/>
                  </a:schemeClr>
                </a:solidFill>
                <a:latin typeface="+mj-lt"/>
                <a:ea typeface="+mj-ea"/>
                <a:cs typeface="+mj-cs"/>
              </a:defRPr>
            </a:lvl1pPr>
          </a:lstStyle>
          <a:p>
            <a:r>
              <a:rPr lang="pt-BR" sz="3200">
                <a:solidFill>
                  <a:schemeClr val="tx1"/>
                </a:solidFill>
                <a:latin typeface="Arial" panose="020B0604020202020204" pitchFamily="34" charset="0"/>
                <a:cs typeface="Arial" panose="020B0604020202020204" pitchFamily="34" charset="0"/>
              </a:rPr>
              <a:t>NEW SKARIFIC 04-05-06-07 hastes</a:t>
            </a:r>
            <a:endParaRPr lang="pt-BR" sz="3200" dirty="0">
              <a:solidFill>
                <a:schemeClr val="tx1"/>
              </a:solidFill>
              <a:latin typeface="Arial" panose="020B0604020202020204" pitchFamily="34" charset="0"/>
              <a:cs typeface="Arial" panose="020B0604020202020204" pitchFamily="34" charset="0"/>
            </a:endParaRPr>
          </a:p>
        </p:txBody>
      </p:sp>
      <p:pic>
        <p:nvPicPr>
          <p:cNvPr id="7" name="Imagem 6" descr="Caminhão de brinquedo&#10;&#10;Descrição gerada automaticamente com confiança baixa">
            <a:extLst>
              <a:ext uri="{FF2B5EF4-FFF2-40B4-BE49-F238E27FC236}">
                <a16:creationId xmlns:a16="http://schemas.microsoft.com/office/drawing/2014/main" id="{BB61D1E8-5AD4-9DAA-6C2D-1724C3D428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6708" y="272562"/>
            <a:ext cx="6858000" cy="6858000"/>
          </a:xfrm>
          <a:prstGeom prst="rect">
            <a:avLst/>
          </a:prstGeom>
        </p:spPr>
      </p:pic>
    </p:spTree>
    <p:extLst>
      <p:ext uri="{BB962C8B-B14F-4D97-AF65-F5344CB8AC3E}">
        <p14:creationId xmlns:p14="http://schemas.microsoft.com/office/powerpoint/2010/main" val="724232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ubtítulo 2">
            <a:extLst>
              <a:ext uri="{FF2B5EF4-FFF2-40B4-BE49-F238E27FC236}">
                <a16:creationId xmlns:a16="http://schemas.microsoft.com/office/drawing/2014/main" id="{1A619BD9-C787-4B85-AA77-88336E8C6D54}"/>
              </a:ext>
            </a:extLst>
          </p:cNvPr>
          <p:cNvSpPr>
            <a:spLocks noGrp="1"/>
          </p:cNvSpPr>
          <p:nvPr>
            <p:ph type="subTitle" idx="1"/>
          </p:nvPr>
        </p:nvSpPr>
        <p:spPr>
          <a:xfrm>
            <a:off x="112026" y="770408"/>
            <a:ext cx="2713553" cy="465465"/>
          </a:xfrm>
        </p:spPr>
        <p:txBody>
          <a:bodyPr>
            <a:noAutofit/>
          </a:bodyPr>
          <a:lstStyle/>
          <a:p>
            <a:r>
              <a:rPr lang="pt-BR" sz="3200" b="0" dirty="0">
                <a:solidFill>
                  <a:schemeClr val="bg2">
                    <a:lumMod val="25000"/>
                  </a:schemeClr>
                </a:solidFill>
                <a:latin typeface="Arial" panose="020B0604020202020204" pitchFamily="34" charset="0"/>
                <a:cs typeface="Arial" panose="020B0604020202020204" pitchFamily="34" charset="0"/>
              </a:rPr>
              <a:t>Diferenciais</a:t>
            </a:r>
            <a:r>
              <a:rPr lang="pt-BR" sz="3200" b="0" dirty="0">
                <a:latin typeface="Arial" panose="020B0604020202020204" pitchFamily="34" charset="0"/>
                <a:cs typeface="Arial" panose="020B0604020202020204" pitchFamily="34" charset="0"/>
              </a:rPr>
              <a:t>:</a:t>
            </a:r>
          </a:p>
        </p:txBody>
      </p:sp>
      <p:sp>
        <p:nvSpPr>
          <p:cNvPr id="4" name="CaixaDeTexto 3">
            <a:extLst>
              <a:ext uri="{FF2B5EF4-FFF2-40B4-BE49-F238E27FC236}">
                <a16:creationId xmlns:a16="http://schemas.microsoft.com/office/drawing/2014/main" id="{2F03CAEA-676D-4D8D-BEE4-33DFBE687D50}"/>
              </a:ext>
            </a:extLst>
          </p:cNvPr>
          <p:cNvSpPr txBox="1"/>
          <p:nvPr/>
        </p:nvSpPr>
        <p:spPr>
          <a:xfrm>
            <a:off x="5416884" y="6207278"/>
            <a:ext cx="1988191" cy="369332"/>
          </a:xfrm>
          <a:prstGeom prst="rect">
            <a:avLst/>
          </a:prstGeom>
          <a:noFill/>
        </p:spPr>
        <p:txBody>
          <a:bodyPr wrap="square" rtlCol="0">
            <a:spAutoFit/>
          </a:bodyPr>
          <a:lstStyle/>
          <a:p>
            <a:r>
              <a:rPr lang="pt-BR" dirty="0"/>
              <a:t>Engate 3 pontos</a:t>
            </a:r>
          </a:p>
        </p:txBody>
      </p:sp>
      <p:sp>
        <p:nvSpPr>
          <p:cNvPr id="14" name="CaixaDeTexto 13">
            <a:extLst>
              <a:ext uri="{FF2B5EF4-FFF2-40B4-BE49-F238E27FC236}">
                <a16:creationId xmlns:a16="http://schemas.microsoft.com/office/drawing/2014/main" id="{FE53B241-1EB5-4978-AB8C-C651C83DFE5D}"/>
              </a:ext>
            </a:extLst>
          </p:cNvPr>
          <p:cNvSpPr txBox="1"/>
          <p:nvPr/>
        </p:nvSpPr>
        <p:spPr>
          <a:xfrm>
            <a:off x="7962877" y="5847404"/>
            <a:ext cx="4371955" cy="923330"/>
          </a:xfrm>
          <a:prstGeom prst="rect">
            <a:avLst/>
          </a:prstGeom>
          <a:noFill/>
        </p:spPr>
        <p:txBody>
          <a:bodyPr wrap="square" rtlCol="0">
            <a:spAutoFit/>
          </a:bodyPr>
          <a:lstStyle/>
          <a:p>
            <a:pPr algn="ctr"/>
            <a:r>
              <a:rPr lang="pt-BR" dirty="0"/>
              <a:t>Roda limitadora de profundidade de fácil regulagem na parte externa do equipamento</a:t>
            </a:r>
          </a:p>
        </p:txBody>
      </p:sp>
      <p:sp>
        <p:nvSpPr>
          <p:cNvPr id="20" name="CaixaDeTexto 19">
            <a:extLst>
              <a:ext uri="{FF2B5EF4-FFF2-40B4-BE49-F238E27FC236}">
                <a16:creationId xmlns:a16="http://schemas.microsoft.com/office/drawing/2014/main" id="{45ED2CAA-D1D8-466F-AE43-BF2DFC2426B6}"/>
              </a:ext>
            </a:extLst>
          </p:cNvPr>
          <p:cNvSpPr txBox="1"/>
          <p:nvPr/>
        </p:nvSpPr>
        <p:spPr>
          <a:xfrm>
            <a:off x="4418364" y="3012856"/>
            <a:ext cx="3606410" cy="1200329"/>
          </a:xfrm>
          <a:prstGeom prst="rect">
            <a:avLst/>
          </a:prstGeom>
          <a:noFill/>
        </p:spPr>
        <p:txBody>
          <a:bodyPr wrap="square" rtlCol="0">
            <a:spAutoFit/>
          </a:bodyPr>
          <a:lstStyle/>
          <a:p>
            <a:pPr algn="ctr"/>
            <a:r>
              <a:rPr lang="pt-BR" dirty="0"/>
              <a:t>Disco de corte 18” com braço giratório e regulagem de altura rolamento blindado sem necessidade de lubrificação</a:t>
            </a:r>
          </a:p>
        </p:txBody>
      </p:sp>
      <p:sp>
        <p:nvSpPr>
          <p:cNvPr id="22" name="CaixaDeTexto 21">
            <a:extLst>
              <a:ext uri="{FF2B5EF4-FFF2-40B4-BE49-F238E27FC236}">
                <a16:creationId xmlns:a16="http://schemas.microsoft.com/office/drawing/2014/main" id="{52BCF7C7-EC68-477C-94AA-966BA9AC34CD}"/>
              </a:ext>
            </a:extLst>
          </p:cNvPr>
          <p:cNvSpPr txBox="1"/>
          <p:nvPr/>
        </p:nvSpPr>
        <p:spPr>
          <a:xfrm>
            <a:off x="828333" y="3327088"/>
            <a:ext cx="2941634" cy="646331"/>
          </a:xfrm>
          <a:prstGeom prst="rect">
            <a:avLst/>
          </a:prstGeom>
          <a:noFill/>
        </p:spPr>
        <p:txBody>
          <a:bodyPr wrap="square" rtlCol="0">
            <a:spAutoFit/>
          </a:bodyPr>
          <a:lstStyle/>
          <a:p>
            <a:pPr algn="ctr"/>
            <a:r>
              <a:rPr lang="pt-BR" dirty="0"/>
              <a:t>Rolo destorroador para nivelamento de solo</a:t>
            </a:r>
          </a:p>
        </p:txBody>
      </p:sp>
      <p:sp>
        <p:nvSpPr>
          <p:cNvPr id="27" name="CaixaDeTexto 26">
            <a:extLst>
              <a:ext uri="{FF2B5EF4-FFF2-40B4-BE49-F238E27FC236}">
                <a16:creationId xmlns:a16="http://schemas.microsoft.com/office/drawing/2014/main" id="{690AD774-32A2-400F-9A9F-E278E8006E5F}"/>
              </a:ext>
            </a:extLst>
          </p:cNvPr>
          <p:cNvSpPr txBox="1"/>
          <p:nvPr/>
        </p:nvSpPr>
        <p:spPr>
          <a:xfrm>
            <a:off x="7730023" y="3050089"/>
            <a:ext cx="4371954" cy="923330"/>
          </a:xfrm>
          <a:prstGeom prst="rect">
            <a:avLst/>
          </a:prstGeom>
          <a:noFill/>
        </p:spPr>
        <p:txBody>
          <a:bodyPr wrap="square" rtlCol="0">
            <a:spAutoFit/>
          </a:bodyPr>
          <a:lstStyle/>
          <a:p>
            <a:pPr algn="ctr"/>
            <a:r>
              <a:rPr lang="pt-BR" dirty="0"/>
              <a:t>Haste com espessura de  25mm, desarme automático e ponteira substituível</a:t>
            </a:r>
          </a:p>
        </p:txBody>
      </p:sp>
      <p:sp>
        <p:nvSpPr>
          <p:cNvPr id="32" name="CaixaDeTexto 31">
            <a:extLst>
              <a:ext uri="{FF2B5EF4-FFF2-40B4-BE49-F238E27FC236}">
                <a16:creationId xmlns:a16="http://schemas.microsoft.com/office/drawing/2014/main" id="{4DFF6763-E89C-4750-A4B7-6016583EA20D}"/>
              </a:ext>
            </a:extLst>
          </p:cNvPr>
          <p:cNvSpPr txBox="1"/>
          <p:nvPr/>
        </p:nvSpPr>
        <p:spPr>
          <a:xfrm>
            <a:off x="883959" y="6109935"/>
            <a:ext cx="2859321" cy="369332"/>
          </a:xfrm>
          <a:prstGeom prst="rect">
            <a:avLst/>
          </a:prstGeom>
          <a:noFill/>
        </p:spPr>
        <p:txBody>
          <a:bodyPr wrap="square" rtlCol="0">
            <a:spAutoFit/>
          </a:bodyPr>
          <a:lstStyle/>
          <a:p>
            <a:r>
              <a:rPr lang="pt-BR" dirty="0"/>
              <a:t>Chassis em mono bloco</a:t>
            </a:r>
          </a:p>
        </p:txBody>
      </p:sp>
      <p:pic>
        <p:nvPicPr>
          <p:cNvPr id="5" name="Imagem 4">
            <a:extLst>
              <a:ext uri="{FF2B5EF4-FFF2-40B4-BE49-F238E27FC236}">
                <a16:creationId xmlns:a16="http://schemas.microsoft.com/office/drawing/2014/main" id="{532D58E0-3F2D-49D4-B4B8-DFFBB02ACF2B}"/>
              </a:ext>
            </a:extLst>
          </p:cNvPr>
          <p:cNvPicPr>
            <a:picLocks noChangeAspect="1"/>
          </p:cNvPicPr>
          <p:nvPr/>
        </p:nvPicPr>
        <p:blipFill>
          <a:blip r:embed="rId2"/>
          <a:stretch>
            <a:fillRect/>
          </a:stretch>
        </p:blipFill>
        <p:spPr>
          <a:xfrm>
            <a:off x="5272527" y="916972"/>
            <a:ext cx="2095884" cy="2095884"/>
          </a:xfrm>
          <a:prstGeom prst="rect">
            <a:avLst/>
          </a:prstGeom>
        </p:spPr>
      </p:pic>
      <p:pic>
        <p:nvPicPr>
          <p:cNvPr id="8" name="Imagem 7">
            <a:extLst>
              <a:ext uri="{FF2B5EF4-FFF2-40B4-BE49-F238E27FC236}">
                <a16:creationId xmlns:a16="http://schemas.microsoft.com/office/drawing/2014/main" id="{987FC31C-377F-40CD-9806-FC54D1B527CE}"/>
              </a:ext>
            </a:extLst>
          </p:cNvPr>
          <p:cNvPicPr>
            <a:picLocks noChangeAspect="1"/>
          </p:cNvPicPr>
          <p:nvPr/>
        </p:nvPicPr>
        <p:blipFill>
          <a:blip r:embed="rId3"/>
          <a:stretch>
            <a:fillRect/>
          </a:stretch>
        </p:blipFill>
        <p:spPr>
          <a:xfrm>
            <a:off x="9484412" y="4192300"/>
            <a:ext cx="1536883" cy="1655104"/>
          </a:xfrm>
          <a:prstGeom prst="rect">
            <a:avLst/>
          </a:prstGeom>
        </p:spPr>
      </p:pic>
      <p:pic>
        <p:nvPicPr>
          <p:cNvPr id="11" name="Imagem 10">
            <a:extLst>
              <a:ext uri="{FF2B5EF4-FFF2-40B4-BE49-F238E27FC236}">
                <a16:creationId xmlns:a16="http://schemas.microsoft.com/office/drawing/2014/main" id="{78807CAD-30FF-4779-866E-28D0ED0DBD49}"/>
              </a:ext>
            </a:extLst>
          </p:cNvPr>
          <p:cNvPicPr>
            <a:picLocks noChangeAspect="1"/>
          </p:cNvPicPr>
          <p:nvPr/>
        </p:nvPicPr>
        <p:blipFill>
          <a:blip r:embed="rId4"/>
          <a:stretch>
            <a:fillRect/>
          </a:stretch>
        </p:blipFill>
        <p:spPr>
          <a:xfrm>
            <a:off x="5397539" y="4265091"/>
            <a:ext cx="1648059" cy="1687298"/>
          </a:xfrm>
          <a:prstGeom prst="rect">
            <a:avLst/>
          </a:prstGeom>
        </p:spPr>
      </p:pic>
      <p:pic>
        <p:nvPicPr>
          <p:cNvPr id="3" name="Imagem 2" descr="Uma imagem contendo caminhão, trem, laranja, pista&#10;&#10;Descrição gerada automaticamente">
            <a:extLst>
              <a:ext uri="{FF2B5EF4-FFF2-40B4-BE49-F238E27FC236}">
                <a16:creationId xmlns:a16="http://schemas.microsoft.com/office/drawing/2014/main" id="{4BBC93FF-097B-4AA4-8644-C1B2C8B9700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2030" y="1294491"/>
            <a:ext cx="4604782" cy="2134509"/>
          </a:xfrm>
          <a:prstGeom prst="rect">
            <a:avLst/>
          </a:prstGeom>
        </p:spPr>
      </p:pic>
      <p:pic>
        <p:nvPicPr>
          <p:cNvPr id="10" name="Imagem 9">
            <a:extLst>
              <a:ext uri="{FF2B5EF4-FFF2-40B4-BE49-F238E27FC236}">
                <a16:creationId xmlns:a16="http://schemas.microsoft.com/office/drawing/2014/main" id="{E1F2476E-B911-4D9E-984B-644EE80A070C}"/>
              </a:ext>
            </a:extLst>
          </p:cNvPr>
          <p:cNvPicPr>
            <a:picLocks noChangeAspect="1"/>
          </p:cNvPicPr>
          <p:nvPr/>
        </p:nvPicPr>
        <p:blipFill>
          <a:blip r:embed="rId6"/>
          <a:stretch>
            <a:fillRect/>
          </a:stretch>
        </p:blipFill>
        <p:spPr>
          <a:xfrm rot="5400000">
            <a:off x="1341612" y="2867003"/>
            <a:ext cx="2026554" cy="4371955"/>
          </a:xfrm>
          <a:prstGeom prst="rect">
            <a:avLst/>
          </a:prstGeom>
        </p:spPr>
      </p:pic>
      <p:pic>
        <p:nvPicPr>
          <p:cNvPr id="13" name="Imagem 12" descr="Logotipo&#10;&#10;Descrição gerada automaticamente com confiança baixa">
            <a:extLst>
              <a:ext uri="{FF2B5EF4-FFF2-40B4-BE49-F238E27FC236}">
                <a16:creationId xmlns:a16="http://schemas.microsoft.com/office/drawing/2014/main" id="{2FEDF12B-DF63-4F73-943F-DBD304A64FD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96000" y="220892"/>
            <a:ext cx="6416601" cy="2974362"/>
          </a:xfrm>
          <a:prstGeom prst="rect">
            <a:avLst/>
          </a:prstGeom>
        </p:spPr>
      </p:pic>
    </p:spTree>
    <p:extLst>
      <p:ext uri="{BB962C8B-B14F-4D97-AF65-F5344CB8AC3E}">
        <p14:creationId xmlns:p14="http://schemas.microsoft.com/office/powerpoint/2010/main" val="38372719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A1580834-90EF-4BDE-9054-5AE46448138F}"/>
              </a:ext>
            </a:extLst>
          </p:cNvPr>
          <p:cNvSpPr>
            <a:spLocks noGrp="1"/>
          </p:cNvSpPr>
          <p:nvPr>
            <p:ph type="dt" sz="half" idx="10"/>
          </p:nvPr>
        </p:nvSpPr>
        <p:spPr/>
        <p:txBody>
          <a:bodyPr/>
          <a:lstStyle/>
          <a:p>
            <a:pPr fontAlgn="base">
              <a:spcBef>
                <a:spcPct val="0"/>
              </a:spcBef>
              <a:spcAft>
                <a:spcPct val="0"/>
              </a:spcAft>
              <a:defRPr/>
            </a:pPr>
            <a:fld id="{50808DCC-5805-4B58-8C08-0DD6DD01680E}" type="datetime1">
              <a:rPr lang="fr-FR" smtClean="0">
                <a:cs typeface="Arial" charset="0"/>
              </a:rPr>
              <a:t>11/05/2023</a:t>
            </a:fld>
            <a:endParaRPr lang="fr-FR" dirty="0">
              <a:cs typeface="Arial" charset="0"/>
            </a:endParaRPr>
          </a:p>
        </p:txBody>
      </p:sp>
      <p:sp>
        <p:nvSpPr>
          <p:cNvPr id="3" name="Espaço Reservado para Rodapé 2">
            <a:extLst>
              <a:ext uri="{FF2B5EF4-FFF2-40B4-BE49-F238E27FC236}">
                <a16:creationId xmlns:a16="http://schemas.microsoft.com/office/drawing/2014/main" id="{82AD8900-B2AE-4DD6-8B6C-4DFAC6C22658}"/>
              </a:ext>
            </a:extLst>
          </p:cNvPr>
          <p:cNvSpPr>
            <a:spLocks noGrp="1"/>
          </p:cNvSpPr>
          <p:nvPr>
            <p:ph type="ftr" sz="quarter" idx="11"/>
          </p:nvPr>
        </p:nvSpPr>
        <p:spPr/>
        <p:txBody>
          <a:bodyPr/>
          <a:lstStyle/>
          <a:p>
            <a:r>
              <a:rPr lang="en-US"/>
              <a:t>KUHN_PPT_MODEL_2018-v3.pptx</a:t>
            </a:r>
            <a:endParaRPr lang="fr-FR" dirty="0"/>
          </a:p>
        </p:txBody>
      </p:sp>
      <p:sp>
        <p:nvSpPr>
          <p:cNvPr id="4" name="Espaço Reservado para Número de Slide 3">
            <a:extLst>
              <a:ext uri="{FF2B5EF4-FFF2-40B4-BE49-F238E27FC236}">
                <a16:creationId xmlns:a16="http://schemas.microsoft.com/office/drawing/2014/main" id="{A10A8687-7DC6-43BF-A82D-D5D3EEB3F92F}"/>
              </a:ext>
            </a:extLst>
          </p:cNvPr>
          <p:cNvSpPr>
            <a:spLocks noGrp="1"/>
          </p:cNvSpPr>
          <p:nvPr>
            <p:ph type="sldNum" sz="quarter" idx="12"/>
          </p:nvPr>
        </p:nvSpPr>
        <p:spPr/>
        <p:txBody>
          <a:bodyPr/>
          <a:lstStyle/>
          <a:p>
            <a:fld id="{A2F6ED7D-066B-49EC-B012-E2F31E7454C7}" type="slidenum">
              <a:rPr lang="fr-FR" smtClean="0"/>
              <a:t>5</a:t>
            </a:fld>
            <a:endParaRPr lang="fr-FR" dirty="0"/>
          </a:p>
        </p:txBody>
      </p:sp>
      <p:sp>
        <p:nvSpPr>
          <p:cNvPr id="5" name="Subtítulo 2">
            <a:extLst>
              <a:ext uri="{FF2B5EF4-FFF2-40B4-BE49-F238E27FC236}">
                <a16:creationId xmlns:a16="http://schemas.microsoft.com/office/drawing/2014/main" id="{C35311AC-5584-4E3F-A1D4-4A186B0B038A}"/>
              </a:ext>
            </a:extLst>
          </p:cNvPr>
          <p:cNvSpPr txBox="1">
            <a:spLocks/>
          </p:cNvSpPr>
          <p:nvPr/>
        </p:nvSpPr>
        <p:spPr>
          <a:xfrm>
            <a:off x="112026" y="770408"/>
            <a:ext cx="2713553" cy="465465"/>
          </a:xfrm>
          <a:prstGeom prst="rect">
            <a:avLst/>
          </a:prstGeom>
        </p:spPr>
        <p:txBody>
          <a:bodyPr>
            <a:noAutofit/>
          </a:bodyPr>
          <a:lstStyle>
            <a:lvl1pPr marL="228600" indent="-228600" algn="l" defTabSz="914400" rtl="0" eaLnBrk="1" latinLnBrk="0" hangingPunct="1">
              <a:lnSpc>
                <a:spcPct val="90000"/>
              </a:lnSpc>
              <a:spcBef>
                <a:spcPts val="1000"/>
              </a:spcBef>
              <a:buClr>
                <a:schemeClr val="accent1"/>
              </a:buClr>
              <a:buSzPct val="120000"/>
              <a:buFont typeface="Arial" panose="020B0604020202020204" pitchFamily="34" charset="0"/>
              <a:buChar char="•"/>
              <a:defRPr sz="2000" b="1" kern="1200">
                <a:solidFill>
                  <a:schemeClr val="accent5"/>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110000"/>
              <a:buFont typeface="Arial" panose="020B0604020202020204" pitchFamily="34" charset="0"/>
              <a:buChar char="•"/>
              <a:defRPr sz="18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Clr>
                <a:schemeClr val="accent3"/>
              </a:buClr>
              <a:buSzPct val="110000"/>
              <a:buFont typeface="Arial" panose="020B0604020202020204" pitchFamily="34" charset="0"/>
              <a:buChar char="•"/>
              <a:defRPr sz="1600" kern="1200">
                <a:solidFill>
                  <a:schemeClr val="accent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accent5"/>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t-BR" sz="3200" b="0" dirty="0">
                <a:solidFill>
                  <a:schemeClr val="bg2">
                    <a:lumMod val="25000"/>
                  </a:schemeClr>
                </a:solidFill>
                <a:latin typeface="Arial" panose="020B0604020202020204" pitchFamily="34" charset="0"/>
                <a:cs typeface="Arial" panose="020B0604020202020204" pitchFamily="34" charset="0"/>
              </a:rPr>
              <a:t>Opcionais</a:t>
            </a:r>
            <a:r>
              <a:rPr lang="pt-BR" sz="3200" b="0" dirty="0">
                <a:latin typeface="Arial" panose="020B0604020202020204" pitchFamily="34" charset="0"/>
                <a:cs typeface="Arial" panose="020B0604020202020204" pitchFamily="34" charset="0"/>
              </a:rPr>
              <a:t>:</a:t>
            </a:r>
          </a:p>
        </p:txBody>
      </p:sp>
      <p:sp>
        <p:nvSpPr>
          <p:cNvPr id="9" name="CaixaDeTexto 8">
            <a:extLst>
              <a:ext uri="{FF2B5EF4-FFF2-40B4-BE49-F238E27FC236}">
                <a16:creationId xmlns:a16="http://schemas.microsoft.com/office/drawing/2014/main" id="{0BD8C25A-D48C-42EE-90EF-8883FA55042E}"/>
              </a:ext>
            </a:extLst>
          </p:cNvPr>
          <p:cNvSpPr txBox="1"/>
          <p:nvPr/>
        </p:nvSpPr>
        <p:spPr>
          <a:xfrm>
            <a:off x="2466114" y="3653481"/>
            <a:ext cx="1837189" cy="369332"/>
          </a:xfrm>
          <a:prstGeom prst="rect">
            <a:avLst/>
          </a:prstGeom>
          <a:noFill/>
        </p:spPr>
        <p:txBody>
          <a:bodyPr wrap="square" rtlCol="0">
            <a:spAutoFit/>
          </a:bodyPr>
          <a:lstStyle/>
          <a:p>
            <a:r>
              <a:rPr lang="pt-BR" dirty="0"/>
              <a:t>Kit cabeçalho</a:t>
            </a:r>
          </a:p>
        </p:txBody>
      </p:sp>
      <p:pic>
        <p:nvPicPr>
          <p:cNvPr id="8" name="Imagem 7" descr="Uma imagem contendo cortador de grama&#10;&#10;Descrição gerada automaticamente">
            <a:extLst>
              <a:ext uri="{FF2B5EF4-FFF2-40B4-BE49-F238E27FC236}">
                <a16:creationId xmlns:a16="http://schemas.microsoft.com/office/drawing/2014/main" id="{5C43BEA6-9B6C-4BCF-B123-6CA049A21F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7462" y="1282009"/>
            <a:ext cx="5254492" cy="2435676"/>
          </a:xfrm>
          <a:prstGeom prst="rect">
            <a:avLst/>
          </a:prstGeom>
        </p:spPr>
      </p:pic>
      <p:pic>
        <p:nvPicPr>
          <p:cNvPr id="12" name="Imagem 11" descr="Uma imagem contendo caminhão, avião, ar&#10;&#10;Descrição gerada automaticamente">
            <a:extLst>
              <a:ext uri="{FF2B5EF4-FFF2-40B4-BE49-F238E27FC236}">
                <a16:creationId xmlns:a16="http://schemas.microsoft.com/office/drawing/2014/main" id="{009D09AD-6559-424B-933E-A5C0723724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3997" y="2926378"/>
            <a:ext cx="6889305" cy="3193480"/>
          </a:xfrm>
          <a:prstGeom prst="rect">
            <a:avLst/>
          </a:prstGeom>
        </p:spPr>
      </p:pic>
    </p:spTree>
    <p:extLst>
      <p:ext uri="{BB962C8B-B14F-4D97-AF65-F5344CB8AC3E}">
        <p14:creationId xmlns:p14="http://schemas.microsoft.com/office/powerpoint/2010/main" val="26990983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7344AF66-3500-4A82-86C8-7275083F8FC6}"/>
              </a:ext>
            </a:extLst>
          </p:cNvPr>
          <p:cNvSpPr>
            <a:spLocks noGrp="1"/>
          </p:cNvSpPr>
          <p:nvPr>
            <p:ph type="dt" sz="half" idx="10"/>
          </p:nvPr>
        </p:nvSpPr>
        <p:spPr/>
        <p:txBody>
          <a:bodyPr/>
          <a:lstStyle/>
          <a:p>
            <a:pPr fontAlgn="base">
              <a:spcBef>
                <a:spcPct val="0"/>
              </a:spcBef>
              <a:spcAft>
                <a:spcPct val="0"/>
              </a:spcAft>
              <a:defRPr/>
            </a:pPr>
            <a:fld id="{50808DCC-5805-4B58-8C08-0DD6DD01680E}" type="datetime1">
              <a:rPr lang="fr-FR" smtClean="0">
                <a:cs typeface="Arial" charset="0"/>
              </a:rPr>
              <a:t>11/05/2023</a:t>
            </a:fld>
            <a:endParaRPr lang="fr-FR" dirty="0">
              <a:cs typeface="Arial" charset="0"/>
            </a:endParaRPr>
          </a:p>
        </p:txBody>
      </p:sp>
      <p:sp>
        <p:nvSpPr>
          <p:cNvPr id="3" name="Espaço Reservado para Rodapé 2">
            <a:extLst>
              <a:ext uri="{FF2B5EF4-FFF2-40B4-BE49-F238E27FC236}">
                <a16:creationId xmlns:a16="http://schemas.microsoft.com/office/drawing/2014/main" id="{7832997D-158C-4334-8186-7F5A73448940}"/>
              </a:ext>
            </a:extLst>
          </p:cNvPr>
          <p:cNvSpPr>
            <a:spLocks noGrp="1"/>
          </p:cNvSpPr>
          <p:nvPr>
            <p:ph type="ftr" sz="quarter" idx="11"/>
          </p:nvPr>
        </p:nvSpPr>
        <p:spPr/>
        <p:txBody>
          <a:bodyPr/>
          <a:lstStyle/>
          <a:p>
            <a:r>
              <a:rPr lang="en-US"/>
              <a:t>KUHN_PPT_MODEL_2018-v3.pptx</a:t>
            </a:r>
            <a:endParaRPr lang="fr-FR" dirty="0"/>
          </a:p>
        </p:txBody>
      </p:sp>
      <p:sp>
        <p:nvSpPr>
          <p:cNvPr id="4" name="Espaço Reservado para Número de Slide 3">
            <a:extLst>
              <a:ext uri="{FF2B5EF4-FFF2-40B4-BE49-F238E27FC236}">
                <a16:creationId xmlns:a16="http://schemas.microsoft.com/office/drawing/2014/main" id="{EE764BBB-059A-49EB-BA88-3EBA1ADC5C9A}"/>
              </a:ext>
            </a:extLst>
          </p:cNvPr>
          <p:cNvSpPr>
            <a:spLocks noGrp="1"/>
          </p:cNvSpPr>
          <p:nvPr>
            <p:ph type="sldNum" sz="quarter" idx="12"/>
          </p:nvPr>
        </p:nvSpPr>
        <p:spPr/>
        <p:txBody>
          <a:bodyPr/>
          <a:lstStyle/>
          <a:p>
            <a:fld id="{A2F6ED7D-066B-49EC-B012-E2F31E7454C7}" type="slidenum">
              <a:rPr lang="fr-FR" smtClean="0"/>
              <a:t>6</a:t>
            </a:fld>
            <a:endParaRPr lang="fr-FR" dirty="0"/>
          </a:p>
        </p:txBody>
      </p:sp>
      <p:sp>
        <p:nvSpPr>
          <p:cNvPr id="5" name="CaixaDeTexto 4">
            <a:extLst>
              <a:ext uri="{FF2B5EF4-FFF2-40B4-BE49-F238E27FC236}">
                <a16:creationId xmlns:a16="http://schemas.microsoft.com/office/drawing/2014/main" id="{98B3EF60-DBFD-4CB2-AF63-82EEE9EA8753}"/>
              </a:ext>
            </a:extLst>
          </p:cNvPr>
          <p:cNvSpPr txBox="1"/>
          <p:nvPr/>
        </p:nvSpPr>
        <p:spPr>
          <a:xfrm>
            <a:off x="183078" y="1350628"/>
            <a:ext cx="1899046" cy="646331"/>
          </a:xfrm>
          <a:prstGeom prst="rect">
            <a:avLst/>
          </a:prstGeom>
          <a:noFill/>
        </p:spPr>
        <p:txBody>
          <a:bodyPr wrap="none" rtlCol="0">
            <a:spAutoFit/>
          </a:bodyPr>
          <a:lstStyle/>
          <a:p>
            <a:pPr marL="0" algn="ctr" rtl="0" eaLnBrk="1" fontAlgn="b" latinLnBrk="0" hangingPunct="1">
              <a:spcBef>
                <a:spcPts val="0"/>
              </a:spcBef>
              <a:spcAft>
                <a:spcPts val="0"/>
              </a:spcAft>
            </a:pPr>
            <a:r>
              <a:rPr lang="pt-BR" sz="1800" b="1" i="0" u="none" strike="noStrike" kern="1200" dirty="0">
                <a:solidFill>
                  <a:srgbClr val="FFFFFF"/>
                </a:solidFill>
                <a:effectLst/>
                <a:latin typeface="Arial" panose="020B0604020202020204" pitchFamily="34" charset="0"/>
              </a:rPr>
              <a:t>Dados técnicos</a:t>
            </a:r>
            <a:endParaRPr lang="pt-BR" sz="1800" b="0" i="0" u="none" strike="noStrike" dirty="0">
              <a:effectLst/>
              <a:latin typeface="Arial" panose="020B0604020202020204" pitchFamily="34" charset="0"/>
            </a:endParaRPr>
          </a:p>
          <a:p>
            <a:endParaRPr lang="pt-BR" dirty="0"/>
          </a:p>
        </p:txBody>
      </p:sp>
      <p:sp>
        <p:nvSpPr>
          <p:cNvPr id="7" name="CaixaDeTexto 6">
            <a:extLst>
              <a:ext uri="{FF2B5EF4-FFF2-40B4-BE49-F238E27FC236}">
                <a16:creationId xmlns:a16="http://schemas.microsoft.com/office/drawing/2014/main" id="{DD8B17E6-043C-4386-B520-6819A430ADA3}"/>
              </a:ext>
            </a:extLst>
          </p:cNvPr>
          <p:cNvSpPr txBox="1"/>
          <p:nvPr/>
        </p:nvSpPr>
        <p:spPr>
          <a:xfrm>
            <a:off x="402672" y="880844"/>
            <a:ext cx="11249329" cy="5327009"/>
          </a:xfrm>
          <a:prstGeom prst="rect">
            <a:avLst/>
          </a:prstGeom>
          <a:noFill/>
        </p:spPr>
        <p:txBody>
          <a:bodyPr wrap="square" rtlCol="0">
            <a:spAutoFit/>
          </a:bodyPr>
          <a:lstStyle/>
          <a:p>
            <a:endParaRPr lang="pt-BR" dirty="0"/>
          </a:p>
        </p:txBody>
      </p:sp>
      <p:graphicFrame>
        <p:nvGraphicFramePr>
          <p:cNvPr id="14" name="Tabela 13">
            <a:extLst>
              <a:ext uri="{FF2B5EF4-FFF2-40B4-BE49-F238E27FC236}">
                <a16:creationId xmlns:a16="http://schemas.microsoft.com/office/drawing/2014/main" id="{FD56DF1E-32E2-4AEF-8D65-05B5E5F079A2}"/>
              </a:ext>
            </a:extLst>
          </p:cNvPr>
          <p:cNvGraphicFramePr>
            <a:graphicFrameLocks noGrp="1"/>
          </p:cNvGraphicFramePr>
          <p:nvPr/>
        </p:nvGraphicFramePr>
        <p:xfrm>
          <a:off x="2388786" y="1133475"/>
          <a:ext cx="7277100" cy="4586768"/>
        </p:xfrm>
        <a:graphic>
          <a:graphicData uri="http://schemas.openxmlformats.org/drawingml/2006/table">
            <a:tbl>
              <a:tblPr/>
              <a:tblGrid>
                <a:gridCol w="2235200">
                  <a:extLst>
                    <a:ext uri="{9D8B030D-6E8A-4147-A177-3AD203B41FA5}">
                      <a16:colId xmlns:a16="http://schemas.microsoft.com/office/drawing/2014/main" val="587537921"/>
                    </a:ext>
                  </a:extLst>
                </a:gridCol>
                <a:gridCol w="1244600">
                  <a:extLst>
                    <a:ext uri="{9D8B030D-6E8A-4147-A177-3AD203B41FA5}">
                      <a16:colId xmlns:a16="http://schemas.microsoft.com/office/drawing/2014/main" val="4239512104"/>
                    </a:ext>
                  </a:extLst>
                </a:gridCol>
                <a:gridCol w="1244600">
                  <a:extLst>
                    <a:ext uri="{9D8B030D-6E8A-4147-A177-3AD203B41FA5}">
                      <a16:colId xmlns:a16="http://schemas.microsoft.com/office/drawing/2014/main" val="2152151926"/>
                    </a:ext>
                  </a:extLst>
                </a:gridCol>
                <a:gridCol w="1282700">
                  <a:extLst>
                    <a:ext uri="{9D8B030D-6E8A-4147-A177-3AD203B41FA5}">
                      <a16:colId xmlns:a16="http://schemas.microsoft.com/office/drawing/2014/main" val="668305480"/>
                    </a:ext>
                  </a:extLst>
                </a:gridCol>
                <a:gridCol w="1270000">
                  <a:extLst>
                    <a:ext uri="{9D8B030D-6E8A-4147-A177-3AD203B41FA5}">
                      <a16:colId xmlns:a16="http://schemas.microsoft.com/office/drawing/2014/main" val="481001437"/>
                    </a:ext>
                  </a:extLst>
                </a:gridCol>
              </a:tblGrid>
              <a:tr h="586268">
                <a:tc gridSpan="5">
                  <a:txBody>
                    <a:bodyPr/>
                    <a:lstStyle/>
                    <a:p>
                      <a:pPr algn="ctr" rtl="0" fontAlgn="ctr"/>
                      <a:r>
                        <a:rPr lang="pt-BR" sz="3600" b="1" i="0" u="none" strike="noStrike" dirty="0">
                          <a:solidFill>
                            <a:srgbClr val="000000"/>
                          </a:solidFill>
                          <a:effectLst/>
                          <a:latin typeface="Calibri" panose="020F0502020204030204" pitchFamily="34" charset="0"/>
                        </a:rPr>
                        <a:t>Dados técnicos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3416791598"/>
                  </a:ext>
                </a:extLst>
              </a:tr>
              <a:tr h="333375">
                <a:tc>
                  <a:txBody>
                    <a:bodyPr/>
                    <a:lstStyle/>
                    <a:p>
                      <a:pPr algn="ctr" rtl="0" fontAlgn="ctr"/>
                      <a:r>
                        <a:rPr lang="pt-BR" sz="2000" b="1" i="0" u="none" strike="noStrike" dirty="0">
                          <a:solidFill>
                            <a:srgbClr val="000000"/>
                          </a:solidFill>
                          <a:effectLst/>
                          <a:latin typeface="Calibri" panose="020F0502020204030204" pitchFamily="34" charset="0"/>
                        </a:rPr>
                        <a:t>Número de Hastes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2000" b="1" i="0" u="none" strike="noStrike">
                          <a:solidFill>
                            <a:srgbClr val="000000"/>
                          </a:solidFill>
                          <a:effectLst/>
                          <a:latin typeface="Calibri" panose="020F0502020204030204" pitchFamily="34" charset="0"/>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2000" b="1" i="0" u="none" strike="noStrike">
                          <a:solidFill>
                            <a:srgbClr val="000000"/>
                          </a:solidFill>
                          <a:effectLst/>
                          <a:latin typeface="Calibri" panose="020F0502020204030204" pitchFamily="34" charset="0"/>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2000" b="1" i="0" u="none" strike="noStrike">
                          <a:solidFill>
                            <a:srgbClr val="000000"/>
                          </a:solidFill>
                          <a:effectLst/>
                          <a:latin typeface="Calibri" panose="020F0502020204030204" pitchFamily="34" charset="0"/>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2000" b="1" i="0" u="none" strike="noStrike">
                          <a:solidFill>
                            <a:srgbClr val="000000"/>
                          </a:solidFill>
                          <a:effectLst/>
                          <a:latin typeface="Calibri" panose="020F0502020204030204" pitchFamily="34" charset="0"/>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02114264"/>
                  </a:ext>
                </a:extLst>
              </a:tr>
              <a:tr h="666750">
                <a:tc>
                  <a:txBody>
                    <a:bodyPr/>
                    <a:lstStyle/>
                    <a:p>
                      <a:pPr algn="ctr" rtl="0" fontAlgn="ctr"/>
                      <a:r>
                        <a:rPr lang="pt-BR" sz="2000" b="1" i="0" u="none" strike="noStrike" dirty="0">
                          <a:solidFill>
                            <a:srgbClr val="000000"/>
                          </a:solidFill>
                          <a:effectLst/>
                          <a:latin typeface="Calibri" panose="020F0502020204030204" pitchFamily="34" charset="0"/>
                        </a:rPr>
                        <a:t>Largura de Trabalho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2000" b="0" i="0" u="none" strike="noStrike">
                          <a:solidFill>
                            <a:srgbClr val="000000"/>
                          </a:solidFill>
                          <a:effectLst/>
                          <a:latin typeface="Calibri" panose="020F0502020204030204" pitchFamily="34" charset="0"/>
                        </a:rPr>
                        <a:t>2.400mm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2000" b="0" i="0" u="none" strike="noStrike">
                          <a:solidFill>
                            <a:srgbClr val="000000"/>
                          </a:solidFill>
                          <a:effectLst/>
                          <a:latin typeface="Calibri" panose="020F0502020204030204" pitchFamily="34" charset="0"/>
                        </a:rPr>
                        <a:t>3.000 mm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2000" b="0" i="0" u="none" strike="noStrike">
                          <a:solidFill>
                            <a:srgbClr val="000000"/>
                          </a:solidFill>
                          <a:effectLst/>
                          <a:latin typeface="Calibri" panose="020F0502020204030204" pitchFamily="34" charset="0"/>
                        </a:rPr>
                        <a:t>3.600 mm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2000" b="0" i="0" u="none" strike="noStrike">
                          <a:solidFill>
                            <a:srgbClr val="000000"/>
                          </a:solidFill>
                          <a:effectLst/>
                          <a:latin typeface="Calibri" panose="020F0502020204030204" pitchFamily="34" charset="0"/>
                        </a:rPr>
                        <a:t>4.200 mm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36687918"/>
                  </a:ext>
                </a:extLst>
              </a:tr>
              <a:tr h="666750">
                <a:tc>
                  <a:txBody>
                    <a:bodyPr/>
                    <a:lstStyle/>
                    <a:p>
                      <a:pPr algn="ctr" rtl="0" fontAlgn="ctr"/>
                      <a:r>
                        <a:rPr lang="pt-BR" sz="2000" b="1" i="0" u="none" strike="noStrike" dirty="0">
                          <a:solidFill>
                            <a:srgbClr val="000000"/>
                          </a:solidFill>
                          <a:effectLst/>
                          <a:latin typeface="Calibri" panose="020F0502020204030204" pitchFamily="34" charset="0"/>
                        </a:rPr>
                        <a:t>Profundidade de Trabalho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rtl="0" fontAlgn="ctr"/>
                      <a:r>
                        <a:rPr lang="pt-BR" sz="2000" b="0" i="0" u="none" strike="noStrike">
                          <a:solidFill>
                            <a:srgbClr val="000000"/>
                          </a:solidFill>
                          <a:effectLst/>
                          <a:latin typeface="Calibri" panose="020F0502020204030204" pitchFamily="34" charset="0"/>
                        </a:rPr>
                        <a:t>200 a 450 mm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869255113"/>
                  </a:ext>
                </a:extLst>
              </a:tr>
              <a:tr h="333375">
                <a:tc>
                  <a:txBody>
                    <a:bodyPr/>
                    <a:lstStyle/>
                    <a:p>
                      <a:pPr algn="ctr" rtl="0" fontAlgn="ctr"/>
                      <a:r>
                        <a:rPr lang="pt-BR" sz="2000" b="1" i="0" u="none" strike="noStrike" dirty="0">
                          <a:solidFill>
                            <a:srgbClr val="000000"/>
                          </a:solidFill>
                          <a:effectLst/>
                          <a:latin typeface="Calibri" panose="020F0502020204030204" pitchFamily="34" charset="0"/>
                        </a:rPr>
                        <a:t>Peso Aproximado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2000" b="0" i="0" u="none" strike="noStrike">
                          <a:solidFill>
                            <a:srgbClr val="000000"/>
                          </a:solidFill>
                          <a:effectLst/>
                          <a:latin typeface="Calibri" panose="020F0502020204030204" pitchFamily="34" charset="0"/>
                        </a:rPr>
                        <a:t>1.058 Kg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2000" b="0" i="0" u="none" strike="noStrike">
                          <a:solidFill>
                            <a:srgbClr val="000000"/>
                          </a:solidFill>
                          <a:effectLst/>
                          <a:latin typeface="Calibri" panose="020F0502020204030204" pitchFamily="34" charset="0"/>
                        </a:rPr>
                        <a:t>1.217 Kg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2000" b="0" i="0" u="none" strike="noStrike">
                          <a:solidFill>
                            <a:srgbClr val="000000"/>
                          </a:solidFill>
                          <a:effectLst/>
                          <a:latin typeface="Calibri" panose="020F0502020204030204" pitchFamily="34" charset="0"/>
                        </a:rPr>
                        <a:t>1.698 Kg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2000" b="0" i="0" u="none" strike="noStrike">
                          <a:solidFill>
                            <a:srgbClr val="000000"/>
                          </a:solidFill>
                          <a:effectLst/>
                          <a:latin typeface="Calibri" panose="020F0502020204030204" pitchFamily="34" charset="0"/>
                        </a:rPr>
                        <a:t>1.907 Kg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55368766"/>
                  </a:ext>
                </a:extLst>
              </a:tr>
              <a:tr h="666750">
                <a:tc>
                  <a:txBody>
                    <a:bodyPr/>
                    <a:lstStyle/>
                    <a:p>
                      <a:pPr algn="ctr" rtl="0" fontAlgn="ctr"/>
                      <a:r>
                        <a:rPr lang="pt-BR" sz="2000" b="1" i="0" u="none" strike="noStrike" dirty="0">
                          <a:solidFill>
                            <a:srgbClr val="000000"/>
                          </a:solidFill>
                          <a:effectLst/>
                          <a:latin typeface="Calibri" panose="020F0502020204030204" pitchFamily="34" charset="0"/>
                        </a:rPr>
                        <a:t>Potência Requerida Trator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rtl="0" fontAlgn="ctr"/>
                      <a:r>
                        <a:rPr lang="es-ES" sz="2000" b="0" i="0" u="none" strike="noStrike">
                          <a:solidFill>
                            <a:srgbClr val="000000"/>
                          </a:solidFill>
                          <a:effectLst/>
                          <a:latin typeface="Calibri" panose="020F0502020204030204" pitchFamily="34" charset="0"/>
                        </a:rPr>
                        <a:t>20 a 25 CV por haste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2821340550"/>
                  </a:ext>
                </a:extLst>
              </a:tr>
              <a:tr h="333375">
                <a:tc>
                  <a:txBody>
                    <a:bodyPr/>
                    <a:lstStyle/>
                    <a:p>
                      <a:pPr algn="ctr" rtl="0" fontAlgn="ctr"/>
                      <a:r>
                        <a:rPr lang="pt-BR" sz="2000" b="1" i="0" u="none" strike="noStrike" dirty="0">
                          <a:solidFill>
                            <a:srgbClr val="000000"/>
                          </a:solidFill>
                          <a:effectLst/>
                          <a:latin typeface="Calibri" panose="020F0502020204030204" pitchFamily="34" charset="0"/>
                        </a:rPr>
                        <a:t>Pneus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2000" b="0" i="0" u="none" strike="noStrike">
                          <a:solidFill>
                            <a:srgbClr val="000000"/>
                          </a:solidFill>
                          <a:effectLst/>
                          <a:latin typeface="Calibri" panose="020F0502020204030204" pitchFamily="34" charset="0"/>
                        </a:rPr>
                        <a:t>5.60 - 15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2000" b="0" i="0" u="none" strike="noStrike">
                          <a:solidFill>
                            <a:srgbClr val="000000"/>
                          </a:solidFill>
                          <a:effectLst/>
                          <a:latin typeface="Calibri" panose="020F0502020204030204" pitchFamily="34" charset="0"/>
                        </a:rPr>
                        <a:t>5.60 - 15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2000" b="0" i="0" u="none" strike="noStrike">
                          <a:solidFill>
                            <a:srgbClr val="000000"/>
                          </a:solidFill>
                          <a:effectLst/>
                          <a:latin typeface="Calibri" panose="020F0502020204030204" pitchFamily="34" charset="0"/>
                        </a:rPr>
                        <a:t>11 L 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2000" b="0" i="0" u="none" strike="noStrike">
                          <a:solidFill>
                            <a:srgbClr val="000000"/>
                          </a:solidFill>
                          <a:effectLst/>
                          <a:latin typeface="Calibri" panose="020F0502020204030204" pitchFamily="34" charset="0"/>
                        </a:rPr>
                        <a:t>11 L 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6478481"/>
                  </a:ext>
                </a:extLst>
              </a:tr>
              <a:tr h="666750">
                <a:tc>
                  <a:txBody>
                    <a:bodyPr/>
                    <a:lstStyle/>
                    <a:p>
                      <a:pPr algn="ctr" rtl="0" fontAlgn="ctr"/>
                      <a:r>
                        <a:rPr lang="pt-BR" sz="2000" b="1" i="0" u="none" strike="noStrike" dirty="0">
                          <a:solidFill>
                            <a:srgbClr val="000000"/>
                          </a:solidFill>
                          <a:effectLst/>
                          <a:latin typeface="Calibri" panose="020F0502020204030204" pitchFamily="34" charset="0"/>
                        </a:rPr>
                        <a:t>Velocidade de Trabalho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rtl="0" fontAlgn="ctr"/>
                      <a:r>
                        <a:rPr lang="pt-BR" sz="2000" b="0" i="0" u="none" strike="noStrike">
                          <a:solidFill>
                            <a:srgbClr val="000000"/>
                          </a:solidFill>
                          <a:effectLst/>
                          <a:latin typeface="Calibri" panose="020F0502020204030204" pitchFamily="34" charset="0"/>
                        </a:rPr>
                        <a:t>4 a 8 Km/h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665997301"/>
                  </a:ext>
                </a:extLst>
              </a:tr>
              <a:tr h="333375">
                <a:tc>
                  <a:txBody>
                    <a:bodyPr/>
                    <a:lstStyle/>
                    <a:p>
                      <a:pPr algn="ctr" rtl="0" fontAlgn="ctr"/>
                      <a:r>
                        <a:rPr lang="pt-BR" sz="2000" b="1" i="0" u="none" strike="noStrike" dirty="0">
                          <a:solidFill>
                            <a:srgbClr val="000000"/>
                          </a:solidFill>
                          <a:effectLst/>
                          <a:latin typeface="Calibri" panose="020F0502020204030204" pitchFamily="34" charset="0"/>
                        </a:rPr>
                        <a:t>Opcionais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rtl="0" fontAlgn="ctr"/>
                      <a:r>
                        <a:rPr lang="pt-BR" sz="2000" b="0" i="0" u="none" strike="noStrike" dirty="0">
                          <a:solidFill>
                            <a:srgbClr val="000000"/>
                          </a:solidFill>
                          <a:effectLst/>
                          <a:latin typeface="Calibri" panose="020F0502020204030204" pitchFamily="34" charset="0"/>
                        </a:rPr>
                        <a:t>Kit transporte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3180436411"/>
                  </a:ext>
                </a:extLst>
              </a:tr>
            </a:tbl>
          </a:graphicData>
        </a:graphic>
      </p:graphicFrame>
    </p:spTree>
    <p:extLst>
      <p:ext uri="{BB962C8B-B14F-4D97-AF65-F5344CB8AC3E}">
        <p14:creationId xmlns:p14="http://schemas.microsoft.com/office/powerpoint/2010/main" val="3801077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89033B97-072D-DB91-5CCF-409FBB24F5A8}"/>
              </a:ext>
            </a:extLst>
          </p:cNvPr>
          <p:cNvSpPr>
            <a:spLocks noGrp="1"/>
          </p:cNvSpPr>
          <p:nvPr>
            <p:ph type="ctrTitle"/>
          </p:nvPr>
        </p:nvSpPr>
        <p:spPr>
          <a:xfrm>
            <a:off x="205031" y="2725191"/>
            <a:ext cx="11663265" cy="1037917"/>
          </a:xfrm>
        </p:spPr>
        <p:txBody>
          <a:bodyPr/>
          <a:lstStyle/>
          <a:p>
            <a:r>
              <a:rPr lang="pt-BR" dirty="0" err="1"/>
              <a:t>Skarific</a:t>
            </a:r>
            <a:r>
              <a:rPr lang="pt-BR" dirty="0"/>
              <a:t> 7,9,11,13 e 15 hastes</a:t>
            </a:r>
          </a:p>
        </p:txBody>
      </p:sp>
      <p:sp>
        <p:nvSpPr>
          <p:cNvPr id="5" name="Espaço Reservado para Data 4">
            <a:extLst>
              <a:ext uri="{FF2B5EF4-FFF2-40B4-BE49-F238E27FC236}">
                <a16:creationId xmlns:a16="http://schemas.microsoft.com/office/drawing/2014/main" id="{11D53586-238B-FF89-614A-B0B45BE45AB9}"/>
              </a:ext>
            </a:extLst>
          </p:cNvPr>
          <p:cNvSpPr>
            <a:spLocks noGrp="1"/>
          </p:cNvSpPr>
          <p:nvPr>
            <p:ph type="dt" sz="half" idx="13"/>
          </p:nvPr>
        </p:nvSpPr>
        <p:spPr/>
        <p:txBody>
          <a:bodyPr/>
          <a:lstStyle/>
          <a:p>
            <a:pPr fontAlgn="base">
              <a:spcBef>
                <a:spcPct val="0"/>
              </a:spcBef>
              <a:spcAft>
                <a:spcPct val="0"/>
              </a:spcAft>
              <a:defRPr/>
            </a:pPr>
            <a:fld id="{DBB9AAA6-B789-4BA1-9025-E99AD015402B}" type="datetime1">
              <a:rPr lang="fr-FR" smtClean="0">
                <a:cs typeface="Arial" charset="0"/>
              </a:rPr>
              <a:t>11/05/2023</a:t>
            </a:fld>
            <a:endParaRPr lang="fr-FR" dirty="0">
              <a:cs typeface="Arial" charset="0"/>
            </a:endParaRPr>
          </a:p>
        </p:txBody>
      </p:sp>
      <p:sp>
        <p:nvSpPr>
          <p:cNvPr id="6" name="Espaço Reservado para Rodapé 5">
            <a:extLst>
              <a:ext uri="{FF2B5EF4-FFF2-40B4-BE49-F238E27FC236}">
                <a16:creationId xmlns:a16="http://schemas.microsoft.com/office/drawing/2014/main" id="{D4623651-742B-A17B-3813-574C6A180F17}"/>
              </a:ext>
            </a:extLst>
          </p:cNvPr>
          <p:cNvSpPr>
            <a:spLocks noGrp="1"/>
          </p:cNvSpPr>
          <p:nvPr>
            <p:ph type="ftr" sz="quarter" idx="14"/>
          </p:nvPr>
        </p:nvSpPr>
        <p:spPr/>
        <p:txBody>
          <a:bodyPr/>
          <a:lstStyle/>
          <a:p>
            <a:r>
              <a:rPr lang="en-US"/>
              <a:t>KUHN_PPT_MODEL_2018-v3.pptx</a:t>
            </a:r>
            <a:endParaRPr lang="fr-FR" dirty="0"/>
          </a:p>
        </p:txBody>
      </p:sp>
      <p:sp>
        <p:nvSpPr>
          <p:cNvPr id="7" name="Espaço Reservado para Número de Slide 6">
            <a:extLst>
              <a:ext uri="{FF2B5EF4-FFF2-40B4-BE49-F238E27FC236}">
                <a16:creationId xmlns:a16="http://schemas.microsoft.com/office/drawing/2014/main" id="{E8216E53-6603-8F4E-4E76-92502423F986}"/>
              </a:ext>
            </a:extLst>
          </p:cNvPr>
          <p:cNvSpPr>
            <a:spLocks noGrp="1"/>
          </p:cNvSpPr>
          <p:nvPr>
            <p:ph type="sldNum" sz="quarter" idx="15"/>
          </p:nvPr>
        </p:nvSpPr>
        <p:spPr/>
        <p:txBody>
          <a:bodyPr/>
          <a:lstStyle/>
          <a:p>
            <a:fld id="{A2F6ED7D-066B-49EC-B012-E2F31E7454C7}" type="slidenum">
              <a:rPr lang="fr-FR" smtClean="0"/>
              <a:pPr/>
              <a:t>7</a:t>
            </a:fld>
            <a:endParaRPr lang="fr-FR" dirty="0"/>
          </a:p>
        </p:txBody>
      </p:sp>
    </p:spTree>
    <p:extLst>
      <p:ext uri="{BB962C8B-B14F-4D97-AF65-F5344CB8AC3E}">
        <p14:creationId xmlns:p14="http://schemas.microsoft.com/office/powerpoint/2010/main" val="3129547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92766" y="371061"/>
            <a:ext cx="7328452" cy="743704"/>
          </a:xfrm>
        </p:spPr>
        <p:txBody>
          <a:bodyPr>
            <a:normAutofit/>
          </a:bodyPr>
          <a:lstStyle/>
          <a:p>
            <a:r>
              <a:rPr lang="pt-BR" sz="3200" b="1" dirty="0">
                <a:solidFill>
                  <a:schemeClr val="tx1"/>
                </a:solidFill>
                <a:latin typeface="Arial" panose="020B0604020202020204" pitchFamily="34" charset="0"/>
                <a:cs typeface="Arial" panose="020B0604020202020204" pitchFamily="34" charset="0"/>
              </a:rPr>
              <a:t>SKARIFIC  07-09-11-13-15 hastes</a:t>
            </a:r>
            <a:endParaRPr lang="pt-BR" sz="3200" dirty="0">
              <a:solidFill>
                <a:schemeClr val="tx1"/>
              </a:solidFill>
              <a:latin typeface="Arial" panose="020B0604020202020204" pitchFamily="34" charset="0"/>
              <a:cs typeface="Arial" panose="020B0604020202020204" pitchFamily="34" charset="0"/>
            </a:endParaRPr>
          </a:p>
        </p:txBody>
      </p:sp>
      <p:pic>
        <p:nvPicPr>
          <p:cNvPr id="4" name="Imagem 3" descr="Imagem digital fictícia de personagem de desenho animado&#10;&#10;Descrição gerada automaticamente com confiança baixa">
            <a:extLst>
              <a:ext uri="{FF2B5EF4-FFF2-40B4-BE49-F238E27FC236}">
                <a16:creationId xmlns:a16="http://schemas.microsoft.com/office/drawing/2014/main" id="{B45E99C1-058E-8B28-52DF-E58307BB24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3469" y="-70338"/>
            <a:ext cx="7778262" cy="7778262"/>
          </a:xfrm>
          <a:prstGeom prst="rect">
            <a:avLst/>
          </a:prstGeom>
        </p:spPr>
      </p:pic>
    </p:spTree>
    <p:extLst>
      <p:ext uri="{BB962C8B-B14F-4D97-AF65-F5344CB8AC3E}">
        <p14:creationId xmlns:p14="http://schemas.microsoft.com/office/powerpoint/2010/main" val="38839325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aixaDeTexto 12">
            <a:extLst>
              <a:ext uri="{FF2B5EF4-FFF2-40B4-BE49-F238E27FC236}">
                <a16:creationId xmlns:a16="http://schemas.microsoft.com/office/drawing/2014/main" id="{3F11AE1D-EB0A-406D-8C21-980DCCBC89CC}"/>
              </a:ext>
            </a:extLst>
          </p:cNvPr>
          <p:cNvSpPr txBox="1"/>
          <p:nvPr/>
        </p:nvSpPr>
        <p:spPr>
          <a:xfrm>
            <a:off x="4977773" y="2686894"/>
            <a:ext cx="3606410" cy="1200329"/>
          </a:xfrm>
          <a:prstGeom prst="rect">
            <a:avLst/>
          </a:prstGeom>
          <a:noFill/>
        </p:spPr>
        <p:txBody>
          <a:bodyPr wrap="square" rtlCol="0">
            <a:spAutoFit/>
          </a:bodyPr>
          <a:lstStyle/>
          <a:p>
            <a:pPr algn="ctr"/>
            <a:r>
              <a:rPr lang="pt-BR" dirty="0"/>
              <a:t>Disco de corte 20” com braço giratório e regulagem de altura rolamento blindado sem necessidade de lubrificação</a:t>
            </a:r>
          </a:p>
        </p:txBody>
      </p:sp>
      <p:sp>
        <p:nvSpPr>
          <p:cNvPr id="17" name="CaixaDeTexto 16">
            <a:extLst>
              <a:ext uri="{FF2B5EF4-FFF2-40B4-BE49-F238E27FC236}">
                <a16:creationId xmlns:a16="http://schemas.microsoft.com/office/drawing/2014/main" id="{4AB3E9B3-BD96-4CA0-9483-F27BA20906CC}"/>
              </a:ext>
            </a:extLst>
          </p:cNvPr>
          <p:cNvSpPr txBox="1"/>
          <p:nvPr/>
        </p:nvSpPr>
        <p:spPr>
          <a:xfrm>
            <a:off x="10123221" y="1555047"/>
            <a:ext cx="2137716" cy="1754326"/>
          </a:xfrm>
          <a:prstGeom prst="rect">
            <a:avLst/>
          </a:prstGeom>
          <a:noFill/>
        </p:spPr>
        <p:txBody>
          <a:bodyPr wrap="square" rtlCol="0">
            <a:spAutoFit/>
          </a:bodyPr>
          <a:lstStyle/>
          <a:p>
            <a:pPr algn="ctr"/>
            <a:r>
              <a:rPr lang="pt-BR" dirty="0"/>
              <a:t>Haste com espessura de  25mm, desarme automático e ponteira substituível</a:t>
            </a:r>
          </a:p>
        </p:txBody>
      </p:sp>
      <p:sp>
        <p:nvSpPr>
          <p:cNvPr id="21" name="CaixaDeTexto 20">
            <a:extLst>
              <a:ext uri="{FF2B5EF4-FFF2-40B4-BE49-F238E27FC236}">
                <a16:creationId xmlns:a16="http://schemas.microsoft.com/office/drawing/2014/main" id="{3602C3C1-2226-4B22-B0F4-6F0F091A6246}"/>
              </a:ext>
            </a:extLst>
          </p:cNvPr>
          <p:cNvSpPr txBox="1"/>
          <p:nvPr/>
        </p:nvSpPr>
        <p:spPr>
          <a:xfrm>
            <a:off x="929001" y="2739229"/>
            <a:ext cx="2941634" cy="646331"/>
          </a:xfrm>
          <a:prstGeom prst="rect">
            <a:avLst/>
          </a:prstGeom>
          <a:noFill/>
        </p:spPr>
        <p:txBody>
          <a:bodyPr wrap="square" rtlCol="0">
            <a:spAutoFit/>
          </a:bodyPr>
          <a:lstStyle/>
          <a:p>
            <a:pPr algn="ctr"/>
            <a:r>
              <a:rPr lang="pt-BR" dirty="0"/>
              <a:t>Rolo destorroador para nivelamento de solo</a:t>
            </a:r>
          </a:p>
        </p:txBody>
      </p:sp>
      <p:sp>
        <p:nvSpPr>
          <p:cNvPr id="24" name="CaixaDeTexto 23">
            <a:extLst>
              <a:ext uri="{FF2B5EF4-FFF2-40B4-BE49-F238E27FC236}">
                <a16:creationId xmlns:a16="http://schemas.microsoft.com/office/drawing/2014/main" id="{D2DFD265-3D73-4C68-857B-7E32DF4D1FD6}"/>
              </a:ext>
            </a:extLst>
          </p:cNvPr>
          <p:cNvSpPr txBox="1"/>
          <p:nvPr/>
        </p:nvSpPr>
        <p:spPr>
          <a:xfrm>
            <a:off x="10433797" y="4702788"/>
            <a:ext cx="1516564" cy="1200329"/>
          </a:xfrm>
          <a:prstGeom prst="rect">
            <a:avLst/>
          </a:prstGeom>
          <a:noFill/>
        </p:spPr>
        <p:txBody>
          <a:bodyPr wrap="square" rtlCol="0">
            <a:spAutoFit/>
          </a:bodyPr>
          <a:lstStyle/>
          <a:p>
            <a:pPr algn="ctr"/>
            <a:r>
              <a:rPr lang="pt-BR" dirty="0"/>
              <a:t>Chassis em monobloco de alta resistência </a:t>
            </a:r>
          </a:p>
        </p:txBody>
      </p:sp>
      <p:sp>
        <p:nvSpPr>
          <p:cNvPr id="25" name="CaixaDeTexto 24">
            <a:extLst>
              <a:ext uri="{FF2B5EF4-FFF2-40B4-BE49-F238E27FC236}">
                <a16:creationId xmlns:a16="http://schemas.microsoft.com/office/drawing/2014/main" id="{E90873A2-6395-4AC8-AB68-D6C5AE0DE588}"/>
              </a:ext>
            </a:extLst>
          </p:cNvPr>
          <p:cNvSpPr txBox="1"/>
          <p:nvPr/>
        </p:nvSpPr>
        <p:spPr>
          <a:xfrm>
            <a:off x="3240184" y="4664052"/>
            <a:ext cx="2941634" cy="1200329"/>
          </a:xfrm>
          <a:prstGeom prst="rect">
            <a:avLst/>
          </a:prstGeom>
          <a:noFill/>
        </p:spPr>
        <p:txBody>
          <a:bodyPr wrap="square" rtlCol="0">
            <a:spAutoFit/>
          </a:bodyPr>
          <a:lstStyle/>
          <a:p>
            <a:pPr algn="ctr"/>
            <a:r>
              <a:rPr lang="pt-BR" dirty="0"/>
              <a:t>Rodado interno facilitando o transporte, regulagem de altura através de calços no cilindro hidráulico </a:t>
            </a:r>
          </a:p>
        </p:txBody>
      </p:sp>
      <p:pic>
        <p:nvPicPr>
          <p:cNvPr id="7" name="Imagem 6">
            <a:extLst>
              <a:ext uri="{FF2B5EF4-FFF2-40B4-BE49-F238E27FC236}">
                <a16:creationId xmlns:a16="http://schemas.microsoft.com/office/drawing/2014/main" id="{27A48E42-C3C2-4A67-A443-EB1AA0E7EC7C}"/>
              </a:ext>
            </a:extLst>
          </p:cNvPr>
          <p:cNvPicPr>
            <a:picLocks noChangeAspect="1"/>
          </p:cNvPicPr>
          <p:nvPr/>
        </p:nvPicPr>
        <p:blipFill>
          <a:blip r:embed="rId2"/>
          <a:stretch>
            <a:fillRect/>
          </a:stretch>
        </p:blipFill>
        <p:spPr>
          <a:xfrm>
            <a:off x="5491327" y="828221"/>
            <a:ext cx="2205871" cy="1751856"/>
          </a:xfrm>
          <a:prstGeom prst="rect">
            <a:avLst/>
          </a:prstGeom>
        </p:spPr>
      </p:pic>
      <p:pic>
        <p:nvPicPr>
          <p:cNvPr id="9" name="Imagem 8">
            <a:extLst>
              <a:ext uri="{FF2B5EF4-FFF2-40B4-BE49-F238E27FC236}">
                <a16:creationId xmlns:a16="http://schemas.microsoft.com/office/drawing/2014/main" id="{971BA239-AA29-40B8-9EFD-0A50E150910A}"/>
              </a:ext>
            </a:extLst>
          </p:cNvPr>
          <p:cNvPicPr>
            <a:picLocks noChangeAspect="1"/>
          </p:cNvPicPr>
          <p:nvPr/>
        </p:nvPicPr>
        <p:blipFill>
          <a:blip r:embed="rId3"/>
          <a:stretch>
            <a:fillRect/>
          </a:stretch>
        </p:blipFill>
        <p:spPr>
          <a:xfrm>
            <a:off x="338365" y="3656916"/>
            <a:ext cx="2701236" cy="2430676"/>
          </a:xfrm>
          <a:prstGeom prst="rect">
            <a:avLst/>
          </a:prstGeom>
        </p:spPr>
      </p:pic>
      <p:pic>
        <p:nvPicPr>
          <p:cNvPr id="5" name="Imagem 4">
            <a:extLst>
              <a:ext uri="{FF2B5EF4-FFF2-40B4-BE49-F238E27FC236}">
                <a16:creationId xmlns:a16="http://schemas.microsoft.com/office/drawing/2014/main" id="{BF211972-DBE2-4D23-93D8-1FB8BD1B984C}"/>
              </a:ext>
            </a:extLst>
          </p:cNvPr>
          <p:cNvPicPr>
            <a:picLocks noChangeAspect="1"/>
          </p:cNvPicPr>
          <p:nvPr/>
        </p:nvPicPr>
        <p:blipFill>
          <a:blip r:embed="rId4"/>
          <a:stretch>
            <a:fillRect/>
          </a:stretch>
        </p:blipFill>
        <p:spPr>
          <a:xfrm>
            <a:off x="8523474" y="770408"/>
            <a:ext cx="1839472" cy="2869826"/>
          </a:xfrm>
          <a:prstGeom prst="rect">
            <a:avLst/>
          </a:prstGeom>
        </p:spPr>
      </p:pic>
      <p:pic>
        <p:nvPicPr>
          <p:cNvPr id="8" name="Imagem 7">
            <a:extLst>
              <a:ext uri="{FF2B5EF4-FFF2-40B4-BE49-F238E27FC236}">
                <a16:creationId xmlns:a16="http://schemas.microsoft.com/office/drawing/2014/main" id="{0E144200-2733-498B-8939-D3785A476AFC}"/>
              </a:ext>
            </a:extLst>
          </p:cNvPr>
          <p:cNvPicPr>
            <a:picLocks noChangeAspect="1"/>
          </p:cNvPicPr>
          <p:nvPr/>
        </p:nvPicPr>
        <p:blipFill>
          <a:blip r:embed="rId5"/>
          <a:stretch>
            <a:fillRect/>
          </a:stretch>
        </p:blipFill>
        <p:spPr>
          <a:xfrm rot="5400000">
            <a:off x="7501088" y="3665224"/>
            <a:ext cx="2744149" cy="3121269"/>
          </a:xfrm>
          <a:prstGeom prst="rect">
            <a:avLst/>
          </a:prstGeom>
        </p:spPr>
      </p:pic>
      <p:pic>
        <p:nvPicPr>
          <p:cNvPr id="3" name="Imagem 2">
            <a:extLst>
              <a:ext uri="{FF2B5EF4-FFF2-40B4-BE49-F238E27FC236}">
                <a16:creationId xmlns:a16="http://schemas.microsoft.com/office/drawing/2014/main" id="{FEEEEB80-A6B5-1991-EA45-A66275B9A705}"/>
              </a:ext>
            </a:extLst>
          </p:cNvPr>
          <p:cNvPicPr>
            <a:picLocks noChangeAspect="1"/>
          </p:cNvPicPr>
          <p:nvPr/>
        </p:nvPicPr>
        <p:blipFill>
          <a:blip r:embed="rId6"/>
          <a:stretch>
            <a:fillRect/>
          </a:stretch>
        </p:blipFill>
        <p:spPr>
          <a:xfrm>
            <a:off x="929001" y="973975"/>
            <a:ext cx="2732373" cy="1751856"/>
          </a:xfrm>
          <a:prstGeom prst="rect">
            <a:avLst/>
          </a:prstGeom>
        </p:spPr>
      </p:pic>
    </p:spTree>
    <p:extLst>
      <p:ext uri="{BB962C8B-B14F-4D97-AF65-F5344CB8AC3E}">
        <p14:creationId xmlns:p14="http://schemas.microsoft.com/office/powerpoint/2010/main" val="4238418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ângulo 13">
            <a:extLst>
              <a:ext uri="{FF2B5EF4-FFF2-40B4-BE49-F238E27FC236}">
                <a16:creationId xmlns:a16="http://schemas.microsoft.com/office/drawing/2014/main" id="{E506D5A5-1B84-40B6-9556-E99BEF7E04C2}"/>
              </a:ext>
            </a:extLst>
          </p:cNvPr>
          <p:cNvSpPr/>
          <p:nvPr/>
        </p:nvSpPr>
        <p:spPr>
          <a:xfrm>
            <a:off x="215527" y="769582"/>
            <a:ext cx="2071401" cy="584775"/>
          </a:xfrm>
          <a:prstGeom prst="rect">
            <a:avLst/>
          </a:prstGeom>
        </p:spPr>
        <p:txBody>
          <a:bodyPr wrap="none">
            <a:spAutoFit/>
          </a:bodyPr>
          <a:lstStyle/>
          <a:p>
            <a:r>
              <a:rPr lang="pt-BR" sz="3200" dirty="0">
                <a:solidFill>
                  <a:schemeClr val="bg2">
                    <a:lumMod val="25000"/>
                  </a:schemeClr>
                </a:solidFill>
              </a:rPr>
              <a:t>Opcionais</a:t>
            </a:r>
            <a:r>
              <a:rPr lang="pt-BR" dirty="0">
                <a:solidFill>
                  <a:schemeClr val="bg2">
                    <a:lumMod val="25000"/>
                  </a:schemeClr>
                </a:solidFill>
                <a:effectLst>
                  <a:outerShdw blurRad="38100" dist="38100" dir="2700000" algn="tl">
                    <a:srgbClr val="000000">
                      <a:alpha val="43137"/>
                    </a:srgbClr>
                  </a:outerShdw>
                </a:effectLst>
              </a:rPr>
              <a:t>:</a:t>
            </a:r>
          </a:p>
        </p:txBody>
      </p:sp>
      <p:sp>
        <p:nvSpPr>
          <p:cNvPr id="4" name="CaixaDeTexto 3">
            <a:extLst>
              <a:ext uri="{FF2B5EF4-FFF2-40B4-BE49-F238E27FC236}">
                <a16:creationId xmlns:a16="http://schemas.microsoft.com/office/drawing/2014/main" id="{D1DE0E09-78E2-4865-B52C-35D4202D6536}"/>
              </a:ext>
            </a:extLst>
          </p:cNvPr>
          <p:cNvSpPr txBox="1"/>
          <p:nvPr/>
        </p:nvSpPr>
        <p:spPr>
          <a:xfrm>
            <a:off x="1543616" y="5343337"/>
            <a:ext cx="4211274" cy="369332"/>
          </a:xfrm>
          <a:prstGeom prst="rect">
            <a:avLst/>
          </a:prstGeom>
          <a:noFill/>
        </p:spPr>
        <p:txBody>
          <a:bodyPr wrap="square" rtlCol="0">
            <a:spAutoFit/>
          </a:bodyPr>
          <a:lstStyle/>
          <a:p>
            <a:r>
              <a:rPr lang="pt-BR" dirty="0"/>
              <a:t>Kit pastagem (caixa de sementes finas)</a:t>
            </a:r>
          </a:p>
        </p:txBody>
      </p:sp>
      <p:sp>
        <p:nvSpPr>
          <p:cNvPr id="10" name="CaixaDeTexto 9">
            <a:extLst>
              <a:ext uri="{FF2B5EF4-FFF2-40B4-BE49-F238E27FC236}">
                <a16:creationId xmlns:a16="http://schemas.microsoft.com/office/drawing/2014/main" id="{00786383-28DF-469E-B716-A01743EC57F4}"/>
              </a:ext>
            </a:extLst>
          </p:cNvPr>
          <p:cNvSpPr txBox="1"/>
          <p:nvPr/>
        </p:nvSpPr>
        <p:spPr>
          <a:xfrm>
            <a:off x="9762392" y="5693082"/>
            <a:ext cx="1434413" cy="369332"/>
          </a:xfrm>
          <a:prstGeom prst="rect">
            <a:avLst/>
          </a:prstGeom>
          <a:noFill/>
        </p:spPr>
        <p:txBody>
          <a:bodyPr wrap="square" rtlCol="0">
            <a:spAutoFit/>
          </a:bodyPr>
          <a:lstStyle/>
          <a:p>
            <a:r>
              <a:rPr lang="pt-BR" dirty="0"/>
              <a:t>Rolo Duplo </a:t>
            </a:r>
          </a:p>
        </p:txBody>
      </p:sp>
      <p:pic>
        <p:nvPicPr>
          <p:cNvPr id="5" name="Imagem 4" descr="Imagem de jogo de vídeo game&#10;&#10;Descrição gerada automaticamente com confiança média">
            <a:extLst>
              <a:ext uri="{FF2B5EF4-FFF2-40B4-BE49-F238E27FC236}">
                <a16:creationId xmlns:a16="http://schemas.microsoft.com/office/drawing/2014/main" id="{182249CC-33D8-43F1-9ED6-5E1970DE35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6306" y="3043317"/>
            <a:ext cx="5852172" cy="2712726"/>
          </a:xfrm>
          <a:prstGeom prst="rect">
            <a:avLst/>
          </a:prstGeom>
        </p:spPr>
      </p:pic>
      <p:pic>
        <p:nvPicPr>
          <p:cNvPr id="8" name="Imagem 7" descr="Uma imagem contendo objeto, equipamento agrícola&#10;&#10;Descrição gerada automaticamente">
            <a:extLst>
              <a:ext uri="{FF2B5EF4-FFF2-40B4-BE49-F238E27FC236}">
                <a16:creationId xmlns:a16="http://schemas.microsoft.com/office/drawing/2014/main" id="{9A43D056-B45C-4AC1-9CEF-7804EA5449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164" y="1599388"/>
            <a:ext cx="8076834" cy="3743949"/>
          </a:xfrm>
          <a:prstGeom prst="rect">
            <a:avLst/>
          </a:prstGeom>
        </p:spPr>
      </p:pic>
    </p:spTree>
    <p:extLst>
      <p:ext uri="{BB962C8B-B14F-4D97-AF65-F5344CB8AC3E}">
        <p14:creationId xmlns:p14="http://schemas.microsoft.com/office/powerpoint/2010/main" val="23266145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A4A0E806-B942-4C41-B009-72132AA31268}"/>
              </a:ext>
            </a:extLst>
          </p:cNvPr>
          <p:cNvGraphicFramePr>
            <a:graphicFrameLocks noGrp="1"/>
          </p:cNvGraphicFramePr>
          <p:nvPr/>
        </p:nvGraphicFramePr>
        <p:xfrm>
          <a:off x="440422" y="1665494"/>
          <a:ext cx="11311155" cy="3527012"/>
        </p:xfrm>
        <a:graphic>
          <a:graphicData uri="http://schemas.openxmlformats.org/drawingml/2006/table">
            <a:tbl>
              <a:tblPr firstRow="1" firstCol="1" bandRow="1"/>
              <a:tblGrid>
                <a:gridCol w="1622688">
                  <a:extLst>
                    <a:ext uri="{9D8B030D-6E8A-4147-A177-3AD203B41FA5}">
                      <a16:colId xmlns:a16="http://schemas.microsoft.com/office/drawing/2014/main" val="4242559622"/>
                    </a:ext>
                  </a:extLst>
                </a:gridCol>
                <a:gridCol w="1737061">
                  <a:extLst>
                    <a:ext uri="{9D8B030D-6E8A-4147-A177-3AD203B41FA5}">
                      <a16:colId xmlns:a16="http://schemas.microsoft.com/office/drawing/2014/main" val="2506046286"/>
                    </a:ext>
                  </a:extLst>
                </a:gridCol>
                <a:gridCol w="2163583">
                  <a:extLst>
                    <a:ext uri="{9D8B030D-6E8A-4147-A177-3AD203B41FA5}">
                      <a16:colId xmlns:a16="http://schemas.microsoft.com/office/drawing/2014/main" val="1113264420"/>
                    </a:ext>
                  </a:extLst>
                </a:gridCol>
                <a:gridCol w="1639367">
                  <a:extLst>
                    <a:ext uri="{9D8B030D-6E8A-4147-A177-3AD203B41FA5}">
                      <a16:colId xmlns:a16="http://schemas.microsoft.com/office/drawing/2014/main" val="1469201171"/>
                    </a:ext>
                  </a:extLst>
                </a:gridCol>
                <a:gridCol w="1467805">
                  <a:extLst>
                    <a:ext uri="{9D8B030D-6E8A-4147-A177-3AD203B41FA5}">
                      <a16:colId xmlns:a16="http://schemas.microsoft.com/office/drawing/2014/main" val="2721273833"/>
                    </a:ext>
                  </a:extLst>
                </a:gridCol>
                <a:gridCol w="2680651">
                  <a:extLst>
                    <a:ext uri="{9D8B030D-6E8A-4147-A177-3AD203B41FA5}">
                      <a16:colId xmlns:a16="http://schemas.microsoft.com/office/drawing/2014/main" val="3987503577"/>
                    </a:ext>
                  </a:extLst>
                </a:gridCol>
              </a:tblGrid>
              <a:tr h="457479">
                <a:tc gridSpan="6">
                  <a:txBody>
                    <a:bodyPr/>
                    <a:lstStyle/>
                    <a:p>
                      <a:pPr algn="ctr" rtl="0" fontAlgn="ctr"/>
                      <a:r>
                        <a:rPr lang="pt-BR" sz="2900" b="1" i="0" u="none" strike="noStrike">
                          <a:solidFill>
                            <a:srgbClr val="000000"/>
                          </a:solidFill>
                          <a:effectLst/>
                          <a:latin typeface="Calibri" panose="020F0502020204030204" pitchFamily="34" charset="0"/>
                        </a:rPr>
                        <a:t>Dados técnicos</a:t>
                      </a:r>
                    </a:p>
                  </a:txBody>
                  <a:tcPr marL="7710" marR="7710" marT="77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2289616542"/>
                  </a:ext>
                </a:extLst>
              </a:tr>
              <a:tr h="258254">
                <a:tc>
                  <a:txBody>
                    <a:bodyPr/>
                    <a:lstStyle/>
                    <a:p>
                      <a:pPr algn="ctr" rtl="0" fontAlgn="ctr"/>
                      <a:r>
                        <a:rPr lang="pt-BR" sz="1600" b="1" i="0" u="none" strike="noStrike">
                          <a:solidFill>
                            <a:srgbClr val="000000"/>
                          </a:solidFill>
                          <a:effectLst/>
                          <a:latin typeface="Calibri" panose="020F0502020204030204" pitchFamily="34" charset="0"/>
                        </a:rPr>
                        <a:t>Número de Hastes</a:t>
                      </a:r>
                    </a:p>
                  </a:txBody>
                  <a:tcPr marL="7710" marR="7710" marT="77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1600" b="1" i="0" u="none" strike="noStrike">
                          <a:solidFill>
                            <a:srgbClr val="000000"/>
                          </a:solidFill>
                          <a:effectLst/>
                          <a:latin typeface="Calibri" panose="020F0502020204030204" pitchFamily="34" charset="0"/>
                        </a:rPr>
                        <a:t>7</a:t>
                      </a:r>
                    </a:p>
                  </a:txBody>
                  <a:tcPr marL="7710" marR="7710" marT="77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1600" b="1" i="0" u="none" strike="noStrike">
                          <a:solidFill>
                            <a:srgbClr val="000000"/>
                          </a:solidFill>
                          <a:effectLst/>
                          <a:latin typeface="Calibri" panose="020F0502020204030204" pitchFamily="34" charset="0"/>
                        </a:rPr>
                        <a:t>9</a:t>
                      </a:r>
                    </a:p>
                  </a:txBody>
                  <a:tcPr marL="7710" marR="7710" marT="77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1600" b="1" i="0" u="none" strike="noStrike">
                          <a:solidFill>
                            <a:srgbClr val="000000"/>
                          </a:solidFill>
                          <a:effectLst/>
                          <a:latin typeface="Calibri" panose="020F0502020204030204" pitchFamily="34" charset="0"/>
                        </a:rPr>
                        <a:t>11</a:t>
                      </a:r>
                    </a:p>
                  </a:txBody>
                  <a:tcPr marL="7710" marR="7710" marT="77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1600" b="1" i="0" u="none" strike="noStrike">
                          <a:solidFill>
                            <a:srgbClr val="000000"/>
                          </a:solidFill>
                          <a:effectLst/>
                          <a:latin typeface="Calibri" panose="020F0502020204030204" pitchFamily="34" charset="0"/>
                        </a:rPr>
                        <a:t>13</a:t>
                      </a:r>
                    </a:p>
                  </a:txBody>
                  <a:tcPr marL="7710" marR="7710" marT="77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1600" b="1" i="0" u="none" strike="noStrike">
                          <a:solidFill>
                            <a:srgbClr val="000000"/>
                          </a:solidFill>
                          <a:effectLst/>
                          <a:latin typeface="Calibri" panose="020F0502020204030204" pitchFamily="34" charset="0"/>
                        </a:rPr>
                        <a:t>15</a:t>
                      </a:r>
                    </a:p>
                  </a:txBody>
                  <a:tcPr marL="7710" marR="7710" marT="77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0474106"/>
                  </a:ext>
                </a:extLst>
              </a:tr>
              <a:tr h="516508">
                <a:tc>
                  <a:txBody>
                    <a:bodyPr/>
                    <a:lstStyle/>
                    <a:p>
                      <a:pPr algn="ctr" rtl="0" fontAlgn="ctr"/>
                      <a:r>
                        <a:rPr lang="pt-BR" sz="1600" b="1" i="0" u="none" strike="noStrike">
                          <a:solidFill>
                            <a:srgbClr val="000000"/>
                          </a:solidFill>
                          <a:effectLst/>
                          <a:latin typeface="Calibri" panose="020F0502020204030204" pitchFamily="34" charset="0"/>
                        </a:rPr>
                        <a:t>Largura de Trabalho </a:t>
                      </a:r>
                    </a:p>
                  </a:txBody>
                  <a:tcPr marL="7710" marR="7710" marT="77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1600" b="0" i="0" u="none" strike="noStrike">
                          <a:solidFill>
                            <a:srgbClr val="000000"/>
                          </a:solidFill>
                          <a:effectLst/>
                          <a:latin typeface="Calibri" panose="020F0502020204030204" pitchFamily="34" charset="0"/>
                        </a:rPr>
                        <a:t>2.100 mm</a:t>
                      </a:r>
                    </a:p>
                  </a:txBody>
                  <a:tcPr marL="7710" marR="7710" marT="77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1600" b="0" i="0" u="none" strike="noStrike">
                          <a:solidFill>
                            <a:srgbClr val="000000"/>
                          </a:solidFill>
                          <a:effectLst/>
                          <a:latin typeface="Calibri" panose="020F0502020204030204" pitchFamily="34" charset="0"/>
                        </a:rPr>
                        <a:t>2.700 mm</a:t>
                      </a:r>
                    </a:p>
                  </a:txBody>
                  <a:tcPr marL="7710" marR="7710" marT="77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1600" b="0" i="0" u="none" strike="noStrike">
                          <a:solidFill>
                            <a:srgbClr val="000000"/>
                          </a:solidFill>
                          <a:effectLst/>
                          <a:latin typeface="Calibri" panose="020F0502020204030204" pitchFamily="34" charset="0"/>
                        </a:rPr>
                        <a:t>3.300 mm</a:t>
                      </a:r>
                    </a:p>
                  </a:txBody>
                  <a:tcPr marL="7710" marR="7710" marT="77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1600" b="0" i="0" u="none" strike="noStrike">
                          <a:solidFill>
                            <a:srgbClr val="000000"/>
                          </a:solidFill>
                          <a:effectLst/>
                          <a:latin typeface="Calibri" panose="020F0502020204030204" pitchFamily="34" charset="0"/>
                        </a:rPr>
                        <a:t>3.900 mm</a:t>
                      </a:r>
                    </a:p>
                  </a:txBody>
                  <a:tcPr marL="7710" marR="7710" marT="77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pt-BR" sz="1600" b="0" i="0" u="none" strike="noStrike">
                          <a:solidFill>
                            <a:srgbClr val="000000"/>
                          </a:solidFill>
                          <a:effectLst/>
                          <a:latin typeface="Calibri" panose="020F0502020204030204" pitchFamily="34" charset="0"/>
                        </a:rPr>
                        <a:t>4.500 mm</a:t>
                      </a:r>
                    </a:p>
                  </a:txBody>
                  <a:tcPr marL="7710" marR="7710" marT="77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48967930"/>
                  </a:ext>
                </a:extLst>
              </a:tr>
              <a:tr h="516508">
                <a:tc>
                  <a:txBody>
                    <a:bodyPr/>
                    <a:lstStyle/>
                    <a:p>
                      <a:pPr algn="ctr" rtl="0" fontAlgn="ctr"/>
                      <a:r>
                        <a:rPr lang="pt-BR" sz="1600" b="1" i="0" u="none" strike="noStrike">
                          <a:solidFill>
                            <a:srgbClr val="000000"/>
                          </a:solidFill>
                          <a:effectLst/>
                          <a:latin typeface="Calibri" panose="020F0502020204030204" pitchFamily="34" charset="0"/>
                        </a:rPr>
                        <a:t>Potência Requerida </a:t>
                      </a:r>
                    </a:p>
                  </a:txBody>
                  <a:tcPr marL="7710" marR="7710" marT="77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rtl="0" fontAlgn="ctr"/>
                      <a:r>
                        <a:rPr lang="es-ES" sz="1600" b="0" i="0" u="none" strike="noStrike">
                          <a:solidFill>
                            <a:srgbClr val="000000"/>
                          </a:solidFill>
                          <a:effectLst/>
                          <a:latin typeface="Calibri" panose="020F0502020204030204" pitchFamily="34" charset="0"/>
                        </a:rPr>
                        <a:t>10 a 15 CV por haste</a:t>
                      </a:r>
                    </a:p>
                  </a:txBody>
                  <a:tcPr marL="7710" marR="7710" marT="77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915520578"/>
                  </a:ext>
                </a:extLst>
              </a:tr>
              <a:tr h="516508">
                <a:tc>
                  <a:txBody>
                    <a:bodyPr/>
                    <a:lstStyle/>
                    <a:p>
                      <a:pPr algn="ctr" rtl="0" fontAlgn="ctr"/>
                      <a:r>
                        <a:rPr lang="pt-BR" sz="1600" b="1" i="0" u="none" strike="noStrike">
                          <a:solidFill>
                            <a:srgbClr val="000000"/>
                          </a:solidFill>
                          <a:effectLst/>
                          <a:latin typeface="Calibri" panose="020F0502020204030204" pitchFamily="34" charset="0"/>
                        </a:rPr>
                        <a:t>Profundidade de trabalho</a:t>
                      </a:r>
                    </a:p>
                  </a:txBody>
                  <a:tcPr marL="7710" marR="7710" marT="77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rtl="0" fontAlgn="ctr"/>
                      <a:r>
                        <a:rPr lang="pt-BR" sz="1600" b="0" i="0" u="none" strike="noStrike">
                          <a:solidFill>
                            <a:srgbClr val="000000"/>
                          </a:solidFill>
                          <a:effectLst/>
                          <a:latin typeface="Calibri" panose="020F0502020204030204" pitchFamily="34" charset="0"/>
                        </a:rPr>
                        <a:t>200 à 400mm</a:t>
                      </a:r>
                    </a:p>
                  </a:txBody>
                  <a:tcPr marL="7710" marR="7710" marT="77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28968302"/>
                  </a:ext>
                </a:extLst>
              </a:tr>
              <a:tr h="368934">
                <a:tc>
                  <a:txBody>
                    <a:bodyPr/>
                    <a:lstStyle/>
                    <a:p>
                      <a:pPr algn="ctr" rtl="0" fontAlgn="ctr"/>
                      <a:r>
                        <a:rPr lang="pt-BR" sz="1600" b="1" i="0" u="none" strike="noStrike">
                          <a:solidFill>
                            <a:srgbClr val="000000"/>
                          </a:solidFill>
                          <a:effectLst/>
                          <a:latin typeface="Calibri" panose="020F0502020204030204" pitchFamily="34" charset="0"/>
                        </a:rPr>
                        <a:t>Pneus</a:t>
                      </a:r>
                    </a:p>
                  </a:txBody>
                  <a:tcPr marL="7710" marR="7710" marT="77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rtl="0" fontAlgn="ctr"/>
                      <a:r>
                        <a:rPr lang="pt-BR" sz="1600" b="0" i="0" u="none" strike="noStrike">
                          <a:solidFill>
                            <a:srgbClr val="000000"/>
                          </a:solidFill>
                          <a:effectLst/>
                          <a:latin typeface="Calibri" panose="020F0502020204030204" pitchFamily="34" charset="0"/>
                        </a:rPr>
                        <a:t>11L 15</a:t>
                      </a:r>
                    </a:p>
                  </a:txBody>
                  <a:tcPr marL="7710" marR="7710" marT="77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ctr" rtl="0" fontAlgn="ctr"/>
                      <a:r>
                        <a:rPr lang="pt-BR" sz="1600" b="0" i="0" u="none" strike="noStrike">
                          <a:solidFill>
                            <a:srgbClr val="000000"/>
                          </a:solidFill>
                          <a:effectLst/>
                          <a:latin typeface="Calibri" panose="020F0502020204030204" pitchFamily="34" charset="0"/>
                        </a:rPr>
                        <a:t>11L 15 rodado duplo de série </a:t>
                      </a:r>
                    </a:p>
                  </a:txBody>
                  <a:tcPr marL="7710" marR="7710" marT="77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9423357"/>
                  </a:ext>
                </a:extLst>
              </a:tr>
              <a:tr h="516508">
                <a:tc>
                  <a:txBody>
                    <a:bodyPr/>
                    <a:lstStyle/>
                    <a:p>
                      <a:pPr algn="ctr" rtl="0" fontAlgn="ctr"/>
                      <a:r>
                        <a:rPr lang="pt-BR" sz="1600" b="1" i="0" u="none" strike="noStrike">
                          <a:solidFill>
                            <a:srgbClr val="000000"/>
                          </a:solidFill>
                          <a:effectLst/>
                          <a:latin typeface="Calibri" panose="020F0502020204030204" pitchFamily="34" charset="0"/>
                        </a:rPr>
                        <a:t>Velocidade de Trabalho</a:t>
                      </a:r>
                    </a:p>
                  </a:txBody>
                  <a:tcPr marL="7710" marR="7710" marT="77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rtl="0" fontAlgn="ctr"/>
                      <a:r>
                        <a:rPr lang="pt-BR" sz="1600" b="0" i="0" u="none" strike="noStrike">
                          <a:solidFill>
                            <a:srgbClr val="000000"/>
                          </a:solidFill>
                          <a:effectLst/>
                          <a:latin typeface="Calibri" panose="020F0502020204030204" pitchFamily="34" charset="0"/>
                        </a:rPr>
                        <a:t>4 a 8 Km/h</a:t>
                      </a:r>
                    </a:p>
                  </a:txBody>
                  <a:tcPr marL="7710" marR="7710" marT="77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3359417749"/>
                  </a:ext>
                </a:extLst>
              </a:tr>
              <a:tr h="376313">
                <a:tc>
                  <a:txBody>
                    <a:bodyPr/>
                    <a:lstStyle/>
                    <a:p>
                      <a:pPr algn="ctr" rtl="0" fontAlgn="ctr"/>
                      <a:r>
                        <a:rPr lang="pt-BR" sz="1600" b="1" i="0" u="none" strike="noStrike">
                          <a:solidFill>
                            <a:srgbClr val="000000"/>
                          </a:solidFill>
                          <a:effectLst/>
                          <a:latin typeface="Calibri" panose="020F0502020204030204" pitchFamily="34" charset="0"/>
                        </a:rPr>
                        <a:t>Opcional</a:t>
                      </a:r>
                    </a:p>
                  </a:txBody>
                  <a:tcPr marL="7710" marR="7710" marT="77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rtl="0" fontAlgn="ctr"/>
                      <a:r>
                        <a:rPr lang="pt-BR" sz="1600" b="0" i="0" u="none" strike="noStrike" dirty="0">
                          <a:solidFill>
                            <a:srgbClr val="000000"/>
                          </a:solidFill>
                          <a:effectLst/>
                          <a:latin typeface="Calibri" panose="020F0502020204030204" pitchFamily="34" charset="0"/>
                        </a:rPr>
                        <a:t>Caixa de pastagens/ Rolos duplos</a:t>
                      </a:r>
                    </a:p>
                  </a:txBody>
                  <a:tcPr marL="7710" marR="7710" marT="77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2555296538"/>
                  </a:ext>
                </a:extLst>
              </a:tr>
            </a:tbl>
          </a:graphicData>
        </a:graphic>
      </p:graphicFrame>
    </p:spTree>
    <p:extLst>
      <p:ext uri="{BB962C8B-B14F-4D97-AF65-F5344CB8AC3E}">
        <p14:creationId xmlns:p14="http://schemas.microsoft.com/office/powerpoint/2010/main" val="29482267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89033B97-072D-DB91-5CCF-409FBB24F5A8}"/>
              </a:ext>
            </a:extLst>
          </p:cNvPr>
          <p:cNvSpPr>
            <a:spLocks noGrp="1"/>
          </p:cNvSpPr>
          <p:nvPr>
            <p:ph type="ctrTitle"/>
          </p:nvPr>
        </p:nvSpPr>
        <p:spPr>
          <a:xfrm>
            <a:off x="205031" y="2725191"/>
            <a:ext cx="11663265" cy="1037917"/>
          </a:xfrm>
        </p:spPr>
        <p:txBody>
          <a:bodyPr/>
          <a:lstStyle/>
          <a:p>
            <a:r>
              <a:rPr lang="pt-BR" dirty="0" err="1"/>
              <a:t>Skarific</a:t>
            </a:r>
            <a:r>
              <a:rPr lang="pt-BR" dirty="0"/>
              <a:t> System 17,19,21,23 e 25 hastes</a:t>
            </a:r>
          </a:p>
        </p:txBody>
      </p:sp>
      <p:sp>
        <p:nvSpPr>
          <p:cNvPr id="5" name="Espaço Reservado para Data 4">
            <a:extLst>
              <a:ext uri="{FF2B5EF4-FFF2-40B4-BE49-F238E27FC236}">
                <a16:creationId xmlns:a16="http://schemas.microsoft.com/office/drawing/2014/main" id="{11D53586-238B-FF89-614A-B0B45BE45AB9}"/>
              </a:ext>
            </a:extLst>
          </p:cNvPr>
          <p:cNvSpPr>
            <a:spLocks noGrp="1"/>
          </p:cNvSpPr>
          <p:nvPr>
            <p:ph type="dt" sz="half" idx="13"/>
          </p:nvPr>
        </p:nvSpPr>
        <p:spPr/>
        <p:txBody>
          <a:bodyPr/>
          <a:lstStyle/>
          <a:p>
            <a:pPr fontAlgn="base">
              <a:spcBef>
                <a:spcPct val="0"/>
              </a:spcBef>
              <a:spcAft>
                <a:spcPct val="0"/>
              </a:spcAft>
              <a:defRPr/>
            </a:pPr>
            <a:fld id="{DBB9AAA6-B789-4BA1-9025-E99AD015402B}" type="datetime1">
              <a:rPr lang="fr-FR" smtClean="0">
                <a:cs typeface="Arial" charset="0"/>
              </a:rPr>
              <a:t>11/05/2023</a:t>
            </a:fld>
            <a:endParaRPr lang="fr-FR" dirty="0">
              <a:cs typeface="Arial" charset="0"/>
            </a:endParaRPr>
          </a:p>
        </p:txBody>
      </p:sp>
      <p:sp>
        <p:nvSpPr>
          <p:cNvPr id="6" name="Espaço Reservado para Rodapé 5">
            <a:extLst>
              <a:ext uri="{FF2B5EF4-FFF2-40B4-BE49-F238E27FC236}">
                <a16:creationId xmlns:a16="http://schemas.microsoft.com/office/drawing/2014/main" id="{D4623651-742B-A17B-3813-574C6A180F17}"/>
              </a:ext>
            </a:extLst>
          </p:cNvPr>
          <p:cNvSpPr>
            <a:spLocks noGrp="1"/>
          </p:cNvSpPr>
          <p:nvPr>
            <p:ph type="ftr" sz="quarter" idx="14"/>
          </p:nvPr>
        </p:nvSpPr>
        <p:spPr/>
        <p:txBody>
          <a:bodyPr/>
          <a:lstStyle/>
          <a:p>
            <a:r>
              <a:rPr lang="en-US"/>
              <a:t>KUHN_PPT_MODEL_2018-v3.pptx</a:t>
            </a:r>
            <a:endParaRPr lang="fr-FR" dirty="0"/>
          </a:p>
        </p:txBody>
      </p:sp>
      <p:sp>
        <p:nvSpPr>
          <p:cNvPr id="7" name="Espaço Reservado para Número de Slide 6">
            <a:extLst>
              <a:ext uri="{FF2B5EF4-FFF2-40B4-BE49-F238E27FC236}">
                <a16:creationId xmlns:a16="http://schemas.microsoft.com/office/drawing/2014/main" id="{E8216E53-6603-8F4E-4E76-92502423F986}"/>
              </a:ext>
            </a:extLst>
          </p:cNvPr>
          <p:cNvSpPr>
            <a:spLocks noGrp="1"/>
          </p:cNvSpPr>
          <p:nvPr>
            <p:ph type="sldNum" sz="quarter" idx="15"/>
          </p:nvPr>
        </p:nvSpPr>
        <p:spPr/>
        <p:txBody>
          <a:bodyPr/>
          <a:lstStyle/>
          <a:p>
            <a:fld id="{A2F6ED7D-066B-49EC-B012-E2F31E7454C7}" type="slidenum">
              <a:rPr lang="fr-FR" smtClean="0"/>
              <a:pPr/>
              <a:t>12</a:t>
            </a:fld>
            <a:endParaRPr lang="fr-FR" dirty="0"/>
          </a:p>
        </p:txBody>
      </p:sp>
    </p:spTree>
    <p:extLst>
      <p:ext uri="{BB962C8B-B14F-4D97-AF65-F5344CB8AC3E}">
        <p14:creationId xmlns:p14="http://schemas.microsoft.com/office/powerpoint/2010/main" val="33139083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382733" y="293922"/>
            <a:ext cx="9144000" cy="829825"/>
          </a:xfrm>
        </p:spPr>
        <p:txBody>
          <a:bodyPr>
            <a:normAutofit/>
          </a:bodyPr>
          <a:lstStyle/>
          <a:p>
            <a:r>
              <a:rPr lang="pt-BR" sz="3200" b="1" dirty="0">
                <a:solidFill>
                  <a:schemeClr val="tx1"/>
                </a:solidFill>
                <a:latin typeface="Arial" panose="020B0604020202020204" pitchFamily="34" charset="0"/>
                <a:cs typeface="Arial" panose="020B0604020202020204" pitchFamily="34" charset="0"/>
              </a:rPr>
              <a:t>SKARIFIC SYSTEM 17-19-21-23-25 hastes</a:t>
            </a:r>
            <a:endParaRPr lang="pt-BR" sz="3200" dirty="0">
              <a:solidFill>
                <a:schemeClr val="tx1"/>
              </a:solidFill>
              <a:latin typeface="Arial" panose="020B0604020202020204" pitchFamily="34" charset="0"/>
              <a:cs typeface="Arial" panose="020B0604020202020204" pitchFamily="34" charset="0"/>
            </a:endParaRPr>
          </a:p>
        </p:txBody>
      </p:sp>
      <p:pic>
        <p:nvPicPr>
          <p:cNvPr id="4" name="Imagem 3" descr="Uma imagem contendo equipamento agrícola, água, lego, grande&#10;&#10;Descrição gerada automaticamente">
            <a:extLst>
              <a:ext uri="{FF2B5EF4-FFF2-40B4-BE49-F238E27FC236}">
                <a16:creationId xmlns:a16="http://schemas.microsoft.com/office/drawing/2014/main" id="{A6419607-3052-9666-51E5-1B3C203CA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830" y="293922"/>
            <a:ext cx="6063763" cy="6063763"/>
          </a:xfrm>
          <a:prstGeom prst="rect">
            <a:avLst/>
          </a:prstGeom>
        </p:spPr>
      </p:pic>
      <p:pic>
        <p:nvPicPr>
          <p:cNvPr id="7" name="Imagem 6" descr="Uma imagem contendo equipamento agrícola, grande&#10;&#10;Descrição gerada automaticamente">
            <a:extLst>
              <a:ext uri="{FF2B5EF4-FFF2-40B4-BE49-F238E27FC236}">
                <a16:creationId xmlns:a16="http://schemas.microsoft.com/office/drawing/2014/main" id="{3C7F8E2D-8CF4-7166-B3B4-2173B4627B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70784" y="2335824"/>
            <a:ext cx="5032131" cy="5032131"/>
          </a:xfrm>
          <a:prstGeom prst="rect">
            <a:avLst/>
          </a:prstGeom>
        </p:spPr>
      </p:pic>
    </p:spTree>
    <p:extLst>
      <p:ext uri="{BB962C8B-B14F-4D97-AF65-F5344CB8AC3E}">
        <p14:creationId xmlns:p14="http://schemas.microsoft.com/office/powerpoint/2010/main" val="29127246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ubtítulo 2">
            <a:extLst>
              <a:ext uri="{FF2B5EF4-FFF2-40B4-BE49-F238E27FC236}">
                <a16:creationId xmlns:a16="http://schemas.microsoft.com/office/drawing/2014/main" id="{A93F1201-D436-470C-AFD6-EDB91AC6ED4E}"/>
              </a:ext>
            </a:extLst>
          </p:cNvPr>
          <p:cNvSpPr>
            <a:spLocks noGrp="1"/>
          </p:cNvSpPr>
          <p:nvPr>
            <p:ph type="subTitle" idx="1"/>
          </p:nvPr>
        </p:nvSpPr>
        <p:spPr>
          <a:xfrm>
            <a:off x="112026" y="770408"/>
            <a:ext cx="2713553" cy="465465"/>
          </a:xfrm>
        </p:spPr>
        <p:txBody>
          <a:bodyPr>
            <a:noAutofit/>
          </a:bodyPr>
          <a:lstStyle/>
          <a:p>
            <a:r>
              <a:rPr lang="pt-BR" sz="3200" b="0" dirty="0">
                <a:solidFill>
                  <a:schemeClr val="bg2">
                    <a:lumMod val="25000"/>
                  </a:schemeClr>
                </a:solidFill>
                <a:latin typeface="Arial" panose="020B0604020202020204" pitchFamily="34" charset="0"/>
                <a:cs typeface="Arial" panose="020B0604020202020204" pitchFamily="34" charset="0"/>
              </a:rPr>
              <a:t>Diferenciais:</a:t>
            </a:r>
          </a:p>
        </p:txBody>
      </p:sp>
      <p:sp>
        <p:nvSpPr>
          <p:cNvPr id="13" name="CaixaDeTexto 12">
            <a:extLst>
              <a:ext uri="{FF2B5EF4-FFF2-40B4-BE49-F238E27FC236}">
                <a16:creationId xmlns:a16="http://schemas.microsoft.com/office/drawing/2014/main" id="{E3E53C7C-771D-4E21-B114-23A434E28B69}"/>
              </a:ext>
            </a:extLst>
          </p:cNvPr>
          <p:cNvSpPr txBox="1"/>
          <p:nvPr/>
        </p:nvSpPr>
        <p:spPr>
          <a:xfrm>
            <a:off x="-190858" y="5417788"/>
            <a:ext cx="3606410" cy="1200329"/>
          </a:xfrm>
          <a:prstGeom prst="rect">
            <a:avLst/>
          </a:prstGeom>
          <a:noFill/>
        </p:spPr>
        <p:txBody>
          <a:bodyPr wrap="square" rtlCol="0">
            <a:spAutoFit/>
          </a:bodyPr>
          <a:lstStyle/>
          <a:p>
            <a:pPr algn="ctr"/>
            <a:r>
              <a:rPr lang="pt-BR" dirty="0"/>
              <a:t>Disco de corte 20” com braço giratório e regulagem de altura rolamento blindado sem necessidade de lubrificação</a:t>
            </a:r>
          </a:p>
        </p:txBody>
      </p:sp>
      <p:sp>
        <p:nvSpPr>
          <p:cNvPr id="17" name="CaixaDeTexto 16">
            <a:extLst>
              <a:ext uri="{FF2B5EF4-FFF2-40B4-BE49-F238E27FC236}">
                <a16:creationId xmlns:a16="http://schemas.microsoft.com/office/drawing/2014/main" id="{8F2B7EA5-F8E9-462D-A5EA-148A872FF848}"/>
              </a:ext>
            </a:extLst>
          </p:cNvPr>
          <p:cNvSpPr txBox="1"/>
          <p:nvPr/>
        </p:nvSpPr>
        <p:spPr>
          <a:xfrm>
            <a:off x="0" y="2988800"/>
            <a:ext cx="3915869" cy="646331"/>
          </a:xfrm>
          <a:prstGeom prst="rect">
            <a:avLst/>
          </a:prstGeom>
          <a:noFill/>
        </p:spPr>
        <p:txBody>
          <a:bodyPr wrap="square" rtlCol="0">
            <a:spAutoFit/>
          </a:bodyPr>
          <a:lstStyle/>
          <a:p>
            <a:pPr algn="ctr"/>
            <a:r>
              <a:rPr lang="pt-BR" dirty="0"/>
              <a:t>Engate com regulagem de altura e giro lateral, macaco de sustentação</a:t>
            </a:r>
          </a:p>
        </p:txBody>
      </p:sp>
      <p:sp>
        <p:nvSpPr>
          <p:cNvPr id="23" name="CaixaDeTexto 22">
            <a:extLst>
              <a:ext uri="{FF2B5EF4-FFF2-40B4-BE49-F238E27FC236}">
                <a16:creationId xmlns:a16="http://schemas.microsoft.com/office/drawing/2014/main" id="{ECF1C6A0-31C0-45A0-BE98-2AD826A68668}"/>
              </a:ext>
            </a:extLst>
          </p:cNvPr>
          <p:cNvSpPr txBox="1"/>
          <p:nvPr/>
        </p:nvSpPr>
        <p:spPr>
          <a:xfrm>
            <a:off x="8646358" y="3066520"/>
            <a:ext cx="2941634" cy="1200329"/>
          </a:xfrm>
          <a:prstGeom prst="rect">
            <a:avLst/>
          </a:prstGeom>
          <a:noFill/>
        </p:spPr>
        <p:txBody>
          <a:bodyPr wrap="square" rtlCol="0">
            <a:spAutoFit/>
          </a:bodyPr>
          <a:lstStyle/>
          <a:p>
            <a:pPr algn="ctr"/>
            <a:r>
              <a:rPr lang="pt-BR" dirty="0"/>
              <a:t>Rodado interno facilitando o transporte, regulagem de altura através de calços no cilindro hidráulico </a:t>
            </a:r>
          </a:p>
        </p:txBody>
      </p:sp>
      <p:sp>
        <p:nvSpPr>
          <p:cNvPr id="25" name="CaixaDeTexto 24">
            <a:extLst>
              <a:ext uri="{FF2B5EF4-FFF2-40B4-BE49-F238E27FC236}">
                <a16:creationId xmlns:a16="http://schemas.microsoft.com/office/drawing/2014/main" id="{4C1FE698-4927-48B6-B479-666E67BAFEDA}"/>
              </a:ext>
            </a:extLst>
          </p:cNvPr>
          <p:cNvSpPr txBox="1"/>
          <p:nvPr/>
        </p:nvSpPr>
        <p:spPr>
          <a:xfrm>
            <a:off x="3899889" y="3238084"/>
            <a:ext cx="3915869" cy="923330"/>
          </a:xfrm>
          <a:prstGeom prst="rect">
            <a:avLst/>
          </a:prstGeom>
          <a:noFill/>
        </p:spPr>
        <p:txBody>
          <a:bodyPr wrap="square" rtlCol="0">
            <a:spAutoFit/>
          </a:bodyPr>
          <a:lstStyle/>
          <a:p>
            <a:pPr algn="ctr"/>
            <a:r>
              <a:rPr lang="pt-BR" dirty="0"/>
              <a:t>Haste com espessura de  25mm, desarme automático e ponteira substituível</a:t>
            </a:r>
          </a:p>
        </p:txBody>
      </p:sp>
      <p:sp>
        <p:nvSpPr>
          <p:cNvPr id="26" name="CaixaDeTexto 25">
            <a:extLst>
              <a:ext uri="{FF2B5EF4-FFF2-40B4-BE49-F238E27FC236}">
                <a16:creationId xmlns:a16="http://schemas.microsoft.com/office/drawing/2014/main" id="{ECE9D71D-6188-4294-AF4C-01B2F31C4668}"/>
              </a:ext>
            </a:extLst>
          </p:cNvPr>
          <p:cNvSpPr txBox="1"/>
          <p:nvPr/>
        </p:nvSpPr>
        <p:spPr>
          <a:xfrm>
            <a:off x="8966700" y="5400923"/>
            <a:ext cx="3032578" cy="646331"/>
          </a:xfrm>
          <a:prstGeom prst="rect">
            <a:avLst/>
          </a:prstGeom>
          <a:noFill/>
        </p:spPr>
        <p:txBody>
          <a:bodyPr wrap="square" rtlCol="0">
            <a:spAutoFit/>
          </a:bodyPr>
          <a:lstStyle/>
          <a:p>
            <a:pPr algn="ctr"/>
            <a:r>
              <a:rPr lang="pt-BR" dirty="0"/>
              <a:t>Rolo destorroador para nivelar o solo</a:t>
            </a:r>
          </a:p>
        </p:txBody>
      </p:sp>
      <p:sp>
        <p:nvSpPr>
          <p:cNvPr id="27" name="CaixaDeTexto 26">
            <a:extLst>
              <a:ext uri="{FF2B5EF4-FFF2-40B4-BE49-F238E27FC236}">
                <a16:creationId xmlns:a16="http://schemas.microsoft.com/office/drawing/2014/main" id="{FD4FC4AF-BF6C-48EF-9833-E0A2E67B2926}"/>
              </a:ext>
            </a:extLst>
          </p:cNvPr>
          <p:cNvSpPr txBox="1"/>
          <p:nvPr/>
        </p:nvSpPr>
        <p:spPr>
          <a:xfrm>
            <a:off x="3823590" y="5971786"/>
            <a:ext cx="3915869" cy="646331"/>
          </a:xfrm>
          <a:prstGeom prst="rect">
            <a:avLst/>
          </a:prstGeom>
          <a:noFill/>
        </p:spPr>
        <p:txBody>
          <a:bodyPr wrap="square" rtlCol="0">
            <a:spAutoFit/>
          </a:bodyPr>
          <a:lstStyle/>
          <a:p>
            <a:pPr algn="ctr"/>
            <a:r>
              <a:rPr lang="pt-BR" dirty="0"/>
              <a:t>Chassis com articulação nas laterais para poder copiar o terreno</a:t>
            </a:r>
          </a:p>
        </p:txBody>
      </p:sp>
      <p:pic>
        <p:nvPicPr>
          <p:cNvPr id="4" name="Imagem 3">
            <a:extLst>
              <a:ext uri="{FF2B5EF4-FFF2-40B4-BE49-F238E27FC236}">
                <a16:creationId xmlns:a16="http://schemas.microsoft.com/office/drawing/2014/main" id="{25078B50-E893-4AA4-AF39-EE84516CD347}"/>
              </a:ext>
            </a:extLst>
          </p:cNvPr>
          <p:cNvPicPr>
            <a:picLocks noChangeAspect="1"/>
          </p:cNvPicPr>
          <p:nvPr/>
        </p:nvPicPr>
        <p:blipFill>
          <a:blip r:embed="rId2"/>
          <a:stretch>
            <a:fillRect/>
          </a:stretch>
        </p:blipFill>
        <p:spPr>
          <a:xfrm>
            <a:off x="272931" y="1370039"/>
            <a:ext cx="2391742" cy="1648491"/>
          </a:xfrm>
          <a:prstGeom prst="rect">
            <a:avLst/>
          </a:prstGeom>
        </p:spPr>
      </p:pic>
      <p:pic>
        <p:nvPicPr>
          <p:cNvPr id="8" name="Imagem 7">
            <a:extLst>
              <a:ext uri="{FF2B5EF4-FFF2-40B4-BE49-F238E27FC236}">
                <a16:creationId xmlns:a16="http://schemas.microsoft.com/office/drawing/2014/main" id="{7796C9D2-3B57-4C40-AB2C-9C7E09883372}"/>
              </a:ext>
            </a:extLst>
          </p:cNvPr>
          <p:cNvPicPr>
            <a:picLocks noChangeAspect="1"/>
          </p:cNvPicPr>
          <p:nvPr/>
        </p:nvPicPr>
        <p:blipFill>
          <a:blip r:embed="rId3"/>
          <a:stretch>
            <a:fillRect/>
          </a:stretch>
        </p:blipFill>
        <p:spPr>
          <a:xfrm>
            <a:off x="396888" y="3831162"/>
            <a:ext cx="2188064" cy="1612258"/>
          </a:xfrm>
          <a:prstGeom prst="rect">
            <a:avLst/>
          </a:prstGeom>
        </p:spPr>
      </p:pic>
      <p:pic>
        <p:nvPicPr>
          <p:cNvPr id="10" name="Imagem 9" descr="Uma imagem contendo bolo, equipamento agrícola, olhando, decorado&#10;&#10;Descrição gerada automaticamente">
            <a:extLst>
              <a:ext uri="{FF2B5EF4-FFF2-40B4-BE49-F238E27FC236}">
                <a16:creationId xmlns:a16="http://schemas.microsoft.com/office/drawing/2014/main" id="{3C1DFA3D-0266-42E8-A539-34C58850AD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2193" y="4226664"/>
            <a:ext cx="3644597" cy="1795040"/>
          </a:xfrm>
          <a:prstGeom prst="rect">
            <a:avLst/>
          </a:prstGeom>
        </p:spPr>
      </p:pic>
      <p:pic>
        <p:nvPicPr>
          <p:cNvPr id="14" name="Imagem 13">
            <a:extLst>
              <a:ext uri="{FF2B5EF4-FFF2-40B4-BE49-F238E27FC236}">
                <a16:creationId xmlns:a16="http://schemas.microsoft.com/office/drawing/2014/main" id="{6FC8A266-6A34-46EE-8B4E-71D713E9B148}"/>
              </a:ext>
            </a:extLst>
          </p:cNvPr>
          <p:cNvPicPr>
            <a:picLocks noChangeAspect="1"/>
          </p:cNvPicPr>
          <p:nvPr/>
        </p:nvPicPr>
        <p:blipFill>
          <a:blip r:embed="rId5"/>
          <a:stretch>
            <a:fillRect/>
          </a:stretch>
        </p:blipFill>
        <p:spPr>
          <a:xfrm>
            <a:off x="8068519" y="4398667"/>
            <a:ext cx="3890583" cy="981850"/>
          </a:xfrm>
          <a:prstGeom prst="rect">
            <a:avLst/>
          </a:prstGeom>
        </p:spPr>
      </p:pic>
      <p:pic>
        <p:nvPicPr>
          <p:cNvPr id="18" name="Imagem 17">
            <a:extLst>
              <a:ext uri="{FF2B5EF4-FFF2-40B4-BE49-F238E27FC236}">
                <a16:creationId xmlns:a16="http://schemas.microsoft.com/office/drawing/2014/main" id="{AB203463-39A4-4C31-9276-52F4E5FB554B}"/>
              </a:ext>
            </a:extLst>
          </p:cNvPr>
          <p:cNvPicPr>
            <a:picLocks noChangeAspect="1"/>
          </p:cNvPicPr>
          <p:nvPr/>
        </p:nvPicPr>
        <p:blipFill>
          <a:blip r:embed="rId6"/>
          <a:stretch>
            <a:fillRect/>
          </a:stretch>
        </p:blipFill>
        <p:spPr>
          <a:xfrm>
            <a:off x="8828812" y="1003140"/>
            <a:ext cx="2576726" cy="1839619"/>
          </a:xfrm>
          <a:prstGeom prst="rect">
            <a:avLst/>
          </a:prstGeom>
        </p:spPr>
      </p:pic>
      <p:pic>
        <p:nvPicPr>
          <p:cNvPr id="16" name="Imagem 15">
            <a:extLst>
              <a:ext uri="{FF2B5EF4-FFF2-40B4-BE49-F238E27FC236}">
                <a16:creationId xmlns:a16="http://schemas.microsoft.com/office/drawing/2014/main" id="{5A4382AA-6DD1-40FC-B016-D14F821ECB98}"/>
              </a:ext>
            </a:extLst>
          </p:cNvPr>
          <p:cNvPicPr>
            <a:picLocks noChangeAspect="1"/>
          </p:cNvPicPr>
          <p:nvPr/>
        </p:nvPicPr>
        <p:blipFill>
          <a:blip r:embed="rId7"/>
          <a:stretch>
            <a:fillRect/>
          </a:stretch>
        </p:blipFill>
        <p:spPr>
          <a:xfrm>
            <a:off x="4993337" y="742171"/>
            <a:ext cx="1576373" cy="2459356"/>
          </a:xfrm>
          <a:prstGeom prst="rect">
            <a:avLst/>
          </a:prstGeom>
        </p:spPr>
      </p:pic>
    </p:spTree>
    <p:extLst>
      <p:ext uri="{BB962C8B-B14F-4D97-AF65-F5344CB8AC3E}">
        <p14:creationId xmlns:p14="http://schemas.microsoft.com/office/powerpoint/2010/main" val="5862703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ângulo 13">
            <a:extLst>
              <a:ext uri="{FF2B5EF4-FFF2-40B4-BE49-F238E27FC236}">
                <a16:creationId xmlns:a16="http://schemas.microsoft.com/office/drawing/2014/main" id="{E47AB903-2BC4-4761-8220-35A1B017F4C1}"/>
              </a:ext>
            </a:extLst>
          </p:cNvPr>
          <p:cNvSpPr/>
          <p:nvPr/>
        </p:nvSpPr>
        <p:spPr>
          <a:xfrm>
            <a:off x="215527" y="769582"/>
            <a:ext cx="2071401" cy="584775"/>
          </a:xfrm>
          <a:prstGeom prst="rect">
            <a:avLst/>
          </a:prstGeom>
        </p:spPr>
        <p:txBody>
          <a:bodyPr wrap="none">
            <a:spAutoFit/>
          </a:bodyPr>
          <a:lstStyle/>
          <a:p>
            <a:r>
              <a:rPr lang="pt-BR" sz="3200" dirty="0">
                <a:solidFill>
                  <a:schemeClr val="bg2">
                    <a:lumMod val="25000"/>
                  </a:schemeClr>
                </a:solidFill>
              </a:rPr>
              <a:t>Opcionais</a:t>
            </a:r>
            <a:r>
              <a:rPr lang="pt-BR" dirty="0">
                <a:solidFill>
                  <a:schemeClr val="bg2">
                    <a:lumMod val="25000"/>
                  </a:schemeClr>
                </a:solidFill>
                <a:effectLst>
                  <a:outerShdw blurRad="38100" dist="38100" dir="2700000" algn="tl">
                    <a:srgbClr val="000000">
                      <a:alpha val="43137"/>
                    </a:srgbClr>
                  </a:outerShdw>
                </a:effectLst>
              </a:rPr>
              <a:t>:</a:t>
            </a:r>
          </a:p>
        </p:txBody>
      </p:sp>
      <p:sp>
        <p:nvSpPr>
          <p:cNvPr id="9" name="CaixaDeTexto 8">
            <a:extLst>
              <a:ext uri="{FF2B5EF4-FFF2-40B4-BE49-F238E27FC236}">
                <a16:creationId xmlns:a16="http://schemas.microsoft.com/office/drawing/2014/main" id="{B518D35D-9969-4642-98E1-AD0A3C0AC1BA}"/>
              </a:ext>
            </a:extLst>
          </p:cNvPr>
          <p:cNvSpPr txBox="1"/>
          <p:nvPr/>
        </p:nvSpPr>
        <p:spPr>
          <a:xfrm>
            <a:off x="4919944" y="5192026"/>
            <a:ext cx="1434413" cy="369332"/>
          </a:xfrm>
          <a:prstGeom prst="rect">
            <a:avLst/>
          </a:prstGeom>
          <a:noFill/>
        </p:spPr>
        <p:txBody>
          <a:bodyPr wrap="square" rtlCol="0">
            <a:spAutoFit/>
          </a:bodyPr>
          <a:lstStyle/>
          <a:p>
            <a:r>
              <a:rPr lang="pt-BR" dirty="0"/>
              <a:t>Rolo Duplo </a:t>
            </a:r>
          </a:p>
        </p:txBody>
      </p:sp>
      <p:pic>
        <p:nvPicPr>
          <p:cNvPr id="5" name="Imagem 4" descr="Imagem de jogo de vídeo game&#10;&#10;Descrição gerada automaticamente com confiança média">
            <a:extLst>
              <a:ext uri="{FF2B5EF4-FFF2-40B4-BE49-F238E27FC236}">
                <a16:creationId xmlns:a16="http://schemas.microsoft.com/office/drawing/2014/main" id="{4994F335-F17C-4890-9F73-AA54A280F5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9565" y="1665974"/>
            <a:ext cx="7166557" cy="3321999"/>
          </a:xfrm>
          <a:prstGeom prst="rect">
            <a:avLst/>
          </a:prstGeom>
        </p:spPr>
      </p:pic>
    </p:spTree>
    <p:extLst>
      <p:ext uri="{BB962C8B-B14F-4D97-AF65-F5344CB8AC3E}">
        <p14:creationId xmlns:p14="http://schemas.microsoft.com/office/powerpoint/2010/main" val="14043107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193C2CBC-DE57-4C6D-B2BF-24F6C6D76C46}"/>
              </a:ext>
            </a:extLst>
          </p:cNvPr>
          <p:cNvGraphicFramePr>
            <a:graphicFrameLocks noGrp="1"/>
          </p:cNvGraphicFramePr>
          <p:nvPr/>
        </p:nvGraphicFramePr>
        <p:xfrm>
          <a:off x="1210403" y="1501474"/>
          <a:ext cx="9771193" cy="3855051"/>
        </p:xfrm>
        <a:graphic>
          <a:graphicData uri="http://schemas.openxmlformats.org/drawingml/2006/table">
            <a:tbl>
              <a:tblPr firstRow="1" firstCol="1" bandRow="1"/>
              <a:tblGrid>
                <a:gridCol w="3243248">
                  <a:extLst>
                    <a:ext uri="{9D8B030D-6E8A-4147-A177-3AD203B41FA5}">
                      <a16:colId xmlns:a16="http://schemas.microsoft.com/office/drawing/2014/main" val="3242006142"/>
                    </a:ext>
                  </a:extLst>
                </a:gridCol>
                <a:gridCol w="1305589">
                  <a:extLst>
                    <a:ext uri="{9D8B030D-6E8A-4147-A177-3AD203B41FA5}">
                      <a16:colId xmlns:a16="http://schemas.microsoft.com/office/drawing/2014/main" val="3572803877"/>
                    </a:ext>
                  </a:extLst>
                </a:gridCol>
                <a:gridCol w="1305589">
                  <a:extLst>
                    <a:ext uri="{9D8B030D-6E8A-4147-A177-3AD203B41FA5}">
                      <a16:colId xmlns:a16="http://schemas.microsoft.com/office/drawing/2014/main" val="3481855637"/>
                    </a:ext>
                  </a:extLst>
                </a:gridCol>
                <a:gridCol w="1305589">
                  <a:extLst>
                    <a:ext uri="{9D8B030D-6E8A-4147-A177-3AD203B41FA5}">
                      <a16:colId xmlns:a16="http://schemas.microsoft.com/office/drawing/2014/main" val="3165010210"/>
                    </a:ext>
                  </a:extLst>
                </a:gridCol>
                <a:gridCol w="1305589">
                  <a:extLst>
                    <a:ext uri="{9D8B030D-6E8A-4147-A177-3AD203B41FA5}">
                      <a16:colId xmlns:a16="http://schemas.microsoft.com/office/drawing/2014/main" val="1538996168"/>
                    </a:ext>
                  </a:extLst>
                </a:gridCol>
                <a:gridCol w="1305589">
                  <a:extLst>
                    <a:ext uri="{9D8B030D-6E8A-4147-A177-3AD203B41FA5}">
                      <a16:colId xmlns:a16="http://schemas.microsoft.com/office/drawing/2014/main" val="1800139765"/>
                    </a:ext>
                  </a:extLst>
                </a:gridCol>
              </a:tblGrid>
              <a:tr h="778544">
                <a:tc gridSpan="6">
                  <a:txBody>
                    <a:bodyPr/>
                    <a:lstStyle/>
                    <a:p>
                      <a:pPr algn="ctr" fontAlgn="ctr"/>
                      <a:r>
                        <a:rPr lang="pt-BR" sz="3600" b="1" i="0" u="none" strike="noStrike">
                          <a:solidFill>
                            <a:srgbClr val="000000"/>
                          </a:solidFill>
                          <a:effectLst/>
                          <a:latin typeface="Calibri" panose="020F0502020204030204" pitchFamily="34" charset="0"/>
                        </a:rPr>
                        <a:t>Dados técnicos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4172641537"/>
                  </a:ext>
                </a:extLst>
              </a:tr>
              <a:tr h="439501">
                <a:tc>
                  <a:txBody>
                    <a:bodyPr/>
                    <a:lstStyle/>
                    <a:p>
                      <a:pPr algn="ctr" fontAlgn="ctr"/>
                      <a:r>
                        <a:rPr lang="pt-BR" sz="2000" b="1" i="0" u="none" strike="noStrike">
                          <a:solidFill>
                            <a:srgbClr val="000000"/>
                          </a:solidFill>
                          <a:effectLst/>
                          <a:latin typeface="Calibri" panose="020F0502020204030204" pitchFamily="34" charset="0"/>
                        </a:rPr>
                        <a:t>Número de Hastes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1" i="0" u="none" strike="noStrike">
                          <a:solidFill>
                            <a:srgbClr val="000000"/>
                          </a:solidFill>
                          <a:effectLst/>
                          <a:latin typeface="Calibri" panose="020F0502020204030204" pitchFamily="34" charset="0"/>
                        </a:rPr>
                        <a:t>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1" i="0" u="none" strike="noStrike">
                          <a:solidFill>
                            <a:srgbClr val="000000"/>
                          </a:solidFill>
                          <a:effectLst/>
                          <a:latin typeface="Calibri" panose="020F0502020204030204" pitchFamily="34" charset="0"/>
                        </a:rPr>
                        <a:t>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1" i="0" u="none" strike="noStrike">
                          <a:solidFill>
                            <a:srgbClr val="000000"/>
                          </a:solidFill>
                          <a:effectLst/>
                          <a:latin typeface="Calibri" panose="020F0502020204030204" pitchFamily="34" charset="0"/>
                        </a:rPr>
                        <a:t>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1" i="0" u="none" strike="noStrike">
                          <a:solidFill>
                            <a:srgbClr val="000000"/>
                          </a:solidFill>
                          <a:effectLst/>
                          <a:latin typeface="Calibri" panose="020F0502020204030204" pitchFamily="34" charset="0"/>
                        </a:rPr>
                        <a:t>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1" i="0" u="none" strike="noStrike">
                          <a:solidFill>
                            <a:srgbClr val="000000"/>
                          </a:solidFill>
                          <a:effectLst/>
                          <a:latin typeface="Calibri" panose="020F0502020204030204" pitchFamily="34" charset="0"/>
                        </a:rPr>
                        <a:t>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0516948"/>
                  </a:ext>
                </a:extLst>
              </a:tr>
              <a:tr h="439501">
                <a:tc>
                  <a:txBody>
                    <a:bodyPr/>
                    <a:lstStyle/>
                    <a:p>
                      <a:pPr algn="ctr" fontAlgn="ctr"/>
                      <a:r>
                        <a:rPr lang="pt-BR" sz="2000" b="1" i="0" u="none" strike="noStrike">
                          <a:solidFill>
                            <a:srgbClr val="000000"/>
                          </a:solidFill>
                          <a:effectLst/>
                          <a:latin typeface="Calibri" panose="020F0502020204030204" pitchFamily="34" charset="0"/>
                        </a:rPr>
                        <a:t>Largura de Trabalho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0" i="0" u="none" strike="noStrike">
                          <a:solidFill>
                            <a:srgbClr val="000000"/>
                          </a:solidFill>
                          <a:effectLst/>
                          <a:latin typeface="Calibri" panose="020F0502020204030204" pitchFamily="34" charset="0"/>
                        </a:rPr>
                        <a:t>5.610 mm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0" i="0" u="none" strike="noStrike">
                          <a:solidFill>
                            <a:srgbClr val="000000"/>
                          </a:solidFill>
                          <a:effectLst/>
                          <a:latin typeface="Calibri" panose="020F0502020204030204" pitchFamily="34" charset="0"/>
                        </a:rPr>
                        <a:t>6.270 mm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0" i="0" u="none" strike="noStrike">
                          <a:solidFill>
                            <a:srgbClr val="000000"/>
                          </a:solidFill>
                          <a:effectLst/>
                          <a:latin typeface="Calibri" panose="020F0502020204030204" pitchFamily="34" charset="0"/>
                        </a:rPr>
                        <a:t>6.930 mm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0" i="0" u="none" strike="noStrike">
                          <a:solidFill>
                            <a:srgbClr val="000000"/>
                          </a:solidFill>
                          <a:effectLst/>
                          <a:latin typeface="Calibri" panose="020F0502020204030204" pitchFamily="34" charset="0"/>
                        </a:rPr>
                        <a:t>7.590 mm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0" i="0" u="none" strike="noStrike">
                          <a:solidFill>
                            <a:srgbClr val="000000"/>
                          </a:solidFill>
                          <a:effectLst/>
                          <a:latin typeface="Calibri" panose="020F0502020204030204" pitchFamily="34" charset="0"/>
                        </a:rPr>
                        <a:t>8.250 mm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2260159"/>
                  </a:ext>
                </a:extLst>
              </a:tr>
              <a:tr h="439501">
                <a:tc>
                  <a:txBody>
                    <a:bodyPr/>
                    <a:lstStyle/>
                    <a:p>
                      <a:pPr algn="ctr" fontAlgn="ctr"/>
                      <a:r>
                        <a:rPr lang="pt-BR" sz="2000" b="1" i="0" u="none" strike="noStrike">
                          <a:solidFill>
                            <a:srgbClr val="000000"/>
                          </a:solidFill>
                          <a:effectLst/>
                          <a:latin typeface="Calibri" panose="020F0502020204030204" pitchFamily="34" charset="0"/>
                        </a:rPr>
                        <a:t>Profundidade de trabalho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ctr"/>
                      <a:r>
                        <a:rPr lang="pt-BR" sz="2000" b="0" i="0" u="none" strike="noStrike">
                          <a:solidFill>
                            <a:srgbClr val="000000"/>
                          </a:solidFill>
                          <a:effectLst/>
                          <a:latin typeface="Calibri" panose="020F0502020204030204" pitchFamily="34" charset="0"/>
                        </a:rPr>
                        <a:t>200 a 400mm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3541383239"/>
                  </a:ext>
                </a:extLst>
              </a:tr>
              <a:tr h="439501">
                <a:tc>
                  <a:txBody>
                    <a:bodyPr/>
                    <a:lstStyle/>
                    <a:p>
                      <a:pPr algn="ctr" fontAlgn="ctr"/>
                      <a:r>
                        <a:rPr lang="pt-BR" sz="2000" b="1" i="0" u="none" strike="noStrike">
                          <a:solidFill>
                            <a:srgbClr val="000000"/>
                          </a:solidFill>
                          <a:effectLst/>
                          <a:latin typeface="Calibri" panose="020F0502020204030204" pitchFamily="34" charset="0"/>
                        </a:rPr>
                        <a:t>Potência Requerida Trator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ctr"/>
                      <a:r>
                        <a:rPr lang="es-ES" sz="2000" b="0" i="0" u="none" strike="noStrike">
                          <a:solidFill>
                            <a:srgbClr val="000000"/>
                          </a:solidFill>
                          <a:effectLst/>
                          <a:latin typeface="Calibri" panose="020F0502020204030204" pitchFamily="34" charset="0"/>
                        </a:rPr>
                        <a:t>15 a 18 CV por haste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365151223"/>
                  </a:ext>
                </a:extLst>
              </a:tr>
              <a:tr h="439501">
                <a:tc>
                  <a:txBody>
                    <a:bodyPr/>
                    <a:lstStyle/>
                    <a:p>
                      <a:pPr algn="ctr" fontAlgn="ctr"/>
                      <a:r>
                        <a:rPr lang="pt-BR" sz="2000" b="1" i="0" u="none" strike="noStrike">
                          <a:solidFill>
                            <a:srgbClr val="000000"/>
                          </a:solidFill>
                          <a:effectLst/>
                          <a:latin typeface="Calibri" panose="020F0502020204030204" pitchFamily="34" charset="0"/>
                        </a:rPr>
                        <a:t>Pneus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ctr"/>
                      <a:r>
                        <a:rPr lang="pt-BR" sz="2000" b="0" i="0" u="none" strike="noStrike">
                          <a:solidFill>
                            <a:srgbClr val="000000"/>
                          </a:solidFill>
                          <a:effectLst/>
                          <a:latin typeface="Calibri" panose="020F0502020204030204" pitchFamily="34" charset="0"/>
                        </a:rPr>
                        <a:t>11L 15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3485290125"/>
                  </a:ext>
                </a:extLst>
              </a:tr>
              <a:tr h="439501">
                <a:tc>
                  <a:txBody>
                    <a:bodyPr/>
                    <a:lstStyle/>
                    <a:p>
                      <a:pPr algn="ctr" fontAlgn="ctr"/>
                      <a:r>
                        <a:rPr lang="pt-BR" sz="2000" b="1" i="0" u="none" strike="noStrike">
                          <a:solidFill>
                            <a:srgbClr val="000000"/>
                          </a:solidFill>
                          <a:effectLst/>
                          <a:latin typeface="Calibri" panose="020F0502020204030204" pitchFamily="34" charset="0"/>
                        </a:rPr>
                        <a:t>Velocidade de Trabalho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ctr"/>
                      <a:r>
                        <a:rPr lang="pt-BR" sz="2000" b="0" i="0" u="none" strike="noStrike">
                          <a:solidFill>
                            <a:srgbClr val="000000"/>
                          </a:solidFill>
                          <a:effectLst/>
                          <a:latin typeface="Calibri" panose="020F0502020204030204" pitchFamily="34" charset="0"/>
                        </a:rPr>
                        <a:t>4 a 8 Km/h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884634827"/>
                  </a:ext>
                </a:extLst>
              </a:tr>
              <a:tr h="439501">
                <a:tc>
                  <a:txBody>
                    <a:bodyPr/>
                    <a:lstStyle/>
                    <a:p>
                      <a:pPr algn="ctr" fontAlgn="ctr"/>
                      <a:r>
                        <a:rPr lang="pt-BR" sz="2000" b="1" i="0" u="none" strike="noStrike">
                          <a:solidFill>
                            <a:srgbClr val="000000"/>
                          </a:solidFill>
                          <a:effectLst/>
                          <a:latin typeface="Calibri" panose="020F0502020204030204" pitchFamily="34" charset="0"/>
                        </a:rPr>
                        <a:t>Opcional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ctr"/>
                      <a:r>
                        <a:rPr lang="pt-BR" sz="2000" b="0" i="0" u="none" strike="noStrike" dirty="0">
                          <a:solidFill>
                            <a:srgbClr val="000000"/>
                          </a:solidFill>
                          <a:effectLst/>
                          <a:latin typeface="Calibri" panose="020F0502020204030204" pitchFamily="34" charset="0"/>
                        </a:rPr>
                        <a:t>Rolos duplos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2148866427"/>
                  </a:ext>
                </a:extLst>
              </a:tr>
            </a:tbl>
          </a:graphicData>
        </a:graphic>
      </p:graphicFrame>
    </p:spTree>
    <p:extLst>
      <p:ext uri="{BB962C8B-B14F-4D97-AF65-F5344CB8AC3E}">
        <p14:creationId xmlns:p14="http://schemas.microsoft.com/office/powerpoint/2010/main" val="82068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31064" y="352645"/>
            <a:ext cx="11355533" cy="829825"/>
          </a:xfrm>
        </p:spPr>
        <p:txBody>
          <a:bodyPr>
            <a:normAutofit/>
          </a:bodyPr>
          <a:lstStyle/>
          <a:p>
            <a:r>
              <a:rPr lang="pt-BR" sz="3200" b="1" dirty="0">
                <a:solidFill>
                  <a:schemeClr val="tx1"/>
                </a:solidFill>
                <a:latin typeface="Arial" panose="020B0604020202020204" pitchFamily="34" charset="0"/>
                <a:cs typeface="Arial" panose="020B0604020202020204" pitchFamily="34" charset="0"/>
              </a:rPr>
              <a:t>SKARIFIC SYSTEM 17-19-21-23-25 hastes C/PASTAGEM</a:t>
            </a:r>
            <a:endParaRPr lang="pt-BR" sz="3200" dirty="0">
              <a:solidFill>
                <a:schemeClr val="tx1"/>
              </a:solidFill>
              <a:latin typeface="Arial" panose="020B0604020202020204" pitchFamily="34" charset="0"/>
              <a:cs typeface="Arial" panose="020B0604020202020204" pitchFamily="34" charset="0"/>
            </a:endParaRPr>
          </a:p>
        </p:txBody>
      </p:sp>
      <p:pic>
        <p:nvPicPr>
          <p:cNvPr id="4" name="Imagem 3" descr="Desenho de um trem&#10;&#10;Descrição gerada automaticamente com confiança baixa">
            <a:extLst>
              <a:ext uri="{FF2B5EF4-FFF2-40B4-BE49-F238E27FC236}">
                <a16:creationId xmlns:a16="http://schemas.microsoft.com/office/drawing/2014/main" id="{6A4A9C18-9595-4156-A110-D0496FD793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047" y="1245223"/>
            <a:ext cx="7135257" cy="3514263"/>
          </a:xfrm>
          <a:prstGeom prst="rect">
            <a:avLst/>
          </a:prstGeom>
        </p:spPr>
      </p:pic>
      <p:pic>
        <p:nvPicPr>
          <p:cNvPr id="10" name="Imagem 9">
            <a:extLst>
              <a:ext uri="{FF2B5EF4-FFF2-40B4-BE49-F238E27FC236}">
                <a16:creationId xmlns:a16="http://schemas.microsoft.com/office/drawing/2014/main" id="{BB153A66-CFCA-4934-959C-CA98005EF0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5367" y="3795677"/>
            <a:ext cx="5501651" cy="2709678"/>
          </a:xfrm>
          <a:prstGeom prst="rect">
            <a:avLst/>
          </a:prstGeom>
        </p:spPr>
      </p:pic>
    </p:spTree>
    <p:extLst>
      <p:ext uri="{BB962C8B-B14F-4D97-AF65-F5344CB8AC3E}">
        <p14:creationId xmlns:p14="http://schemas.microsoft.com/office/powerpoint/2010/main" val="3000142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193C2CBC-DE57-4C6D-B2BF-24F6C6D76C46}"/>
              </a:ext>
            </a:extLst>
          </p:cNvPr>
          <p:cNvGraphicFramePr>
            <a:graphicFrameLocks noGrp="1"/>
          </p:cNvGraphicFramePr>
          <p:nvPr/>
        </p:nvGraphicFramePr>
        <p:xfrm>
          <a:off x="1210403" y="1501474"/>
          <a:ext cx="9771193" cy="3855051"/>
        </p:xfrm>
        <a:graphic>
          <a:graphicData uri="http://schemas.openxmlformats.org/drawingml/2006/table">
            <a:tbl>
              <a:tblPr firstRow="1" firstCol="1" bandRow="1"/>
              <a:tblGrid>
                <a:gridCol w="3243248">
                  <a:extLst>
                    <a:ext uri="{9D8B030D-6E8A-4147-A177-3AD203B41FA5}">
                      <a16:colId xmlns:a16="http://schemas.microsoft.com/office/drawing/2014/main" val="3242006142"/>
                    </a:ext>
                  </a:extLst>
                </a:gridCol>
                <a:gridCol w="1305589">
                  <a:extLst>
                    <a:ext uri="{9D8B030D-6E8A-4147-A177-3AD203B41FA5}">
                      <a16:colId xmlns:a16="http://schemas.microsoft.com/office/drawing/2014/main" val="3572803877"/>
                    </a:ext>
                  </a:extLst>
                </a:gridCol>
                <a:gridCol w="1305589">
                  <a:extLst>
                    <a:ext uri="{9D8B030D-6E8A-4147-A177-3AD203B41FA5}">
                      <a16:colId xmlns:a16="http://schemas.microsoft.com/office/drawing/2014/main" val="3481855637"/>
                    </a:ext>
                  </a:extLst>
                </a:gridCol>
                <a:gridCol w="1305589">
                  <a:extLst>
                    <a:ext uri="{9D8B030D-6E8A-4147-A177-3AD203B41FA5}">
                      <a16:colId xmlns:a16="http://schemas.microsoft.com/office/drawing/2014/main" val="3165010210"/>
                    </a:ext>
                  </a:extLst>
                </a:gridCol>
                <a:gridCol w="1305589">
                  <a:extLst>
                    <a:ext uri="{9D8B030D-6E8A-4147-A177-3AD203B41FA5}">
                      <a16:colId xmlns:a16="http://schemas.microsoft.com/office/drawing/2014/main" val="1538996168"/>
                    </a:ext>
                  </a:extLst>
                </a:gridCol>
                <a:gridCol w="1305589">
                  <a:extLst>
                    <a:ext uri="{9D8B030D-6E8A-4147-A177-3AD203B41FA5}">
                      <a16:colId xmlns:a16="http://schemas.microsoft.com/office/drawing/2014/main" val="1800139765"/>
                    </a:ext>
                  </a:extLst>
                </a:gridCol>
              </a:tblGrid>
              <a:tr h="778544">
                <a:tc gridSpan="6">
                  <a:txBody>
                    <a:bodyPr/>
                    <a:lstStyle/>
                    <a:p>
                      <a:pPr algn="ctr" fontAlgn="ctr"/>
                      <a:r>
                        <a:rPr lang="pt-BR" sz="3600" b="1" i="0" u="none" strike="noStrike">
                          <a:solidFill>
                            <a:srgbClr val="000000"/>
                          </a:solidFill>
                          <a:effectLst/>
                          <a:latin typeface="Calibri" panose="020F0502020204030204" pitchFamily="34" charset="0"/>
                        </a:rPr>
                        <a:t>Dados técnicos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4172641537"/>
                  </a:ext>
                </a:extLst>
              </a:tr>
              <a:tr h="439501">
                <a:tc>
                  <a:txBody>
                    <a:bodyPr/>
                    <a:lstStyle/>
                    <a:p>
                      <a:pPr algn="ctr" fontAlgn="ctr"/>
                      <a:r>
                        <a:rPr lang="pt-BR" sz="2000" b="1" i="0" u="none" strike="noStrike">
                          <a:solidFill>
                            <a:srgbClr val="000000"/>
                          </a:solidFill>
                          <a:effectLst/>
                          <a:latin typeface="Calibri" panose="020F0502020204030204" pitchFamily="34" charset="0"/>
                        </a:rPr>
                        <a:t>Número de Hastes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1" i="0" u="none" strike="noStrike">
                          <a:solidFill>
                            <a:srgbClr val="000000"/>
                          </a:solidFill>
                          <a:effectLst/>
                          <a:latin typeface="Calibri" panose="020F0502020204030204" pitchFamily="34" charset="0"/>
                        </a:rPr>
                        <a:t>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1" i="0" u="none" strike="noStrike">
                          <a:solidFill>
                            <a:srgbClr val="000000"/>
                          </a:solidFill>
                          <a:effectLst/>
                          <a:latin typeface="Calibri" panose="020F0502020204030204" pitchFamily="34" charset="0"/>
                        </a:rPr>
                        <a:t>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1" i="0" u="none" strike="noStrike">
                          <a:solidFill>
                            <a:srgbClr val="000000"/>
                          </a:solidFill>
                          <a:effectLst/>
                          <a:latin typeface="Calibri" panose="020F0502020204030204" pitchFamily="34" charset="0"/>
                        </a:rPr>
                        <a:t>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1" i="0" u="none" strike="noStrike">
                          <a:solidFill>
                            <a:srgbClr val="000000"/>
                          </a:solidFill>
                          <a:effectLst/>
                          <a:latin typeface="Calibri" panose="020F0502020204030204" pitchFamily="34" charset="0"/>
                        </a:rPr>
                        <a:t>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1" i="0" u="none" strike="noStrike">
                          <a:solidFill>
                            <a:srgbClr val="000000"/>
                          </a:solidFill>
                          <a:effectLst/>
                          <a:latin typeface="Calibri" panose="020F0502020204030204" pitchFamily="34" charset="0"/>
                        </a:rPr>
                        <a:t>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0516948"/>
                  </a:ext>
                </a:extLst>
              </a:tr>
              <a:tr h="439501">
                <a:tc>
                  <a:txBody>
                    <a:bodyPr/>
                    <a:lstStyle/>
                    <a:p>
                      <a:pPr algn="ctr" fontAlgn="ctr"/>
                      <a:r>
                        <a:rPr lang="pt-BR" sz="2000" b="1" i="0" u="none" strike="noStrike">
                          <a:solidFill>
                            <a:srgbClr val="000000"/>
                          </a:solidFill>
                          <a:effectLst/>
                          <a:latin typeface="Calibri" panose="020F0502020204030204" pitchFamily="34" charset="0"/>
                        </a:rPr>
                        <a:t>Largura de Trabalho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0" i="0" u="none" strike="noStrike" dirty="0">
                          <a:solidFill>
                            <a:srgbClr val="000000"/>
                          </a:solidFill>
                          <a:effectLst/>
                          <a:latin typeface="Calibri" panose="020F0502020204030204" pitchFamily="34" charset="0"/>
                        </a:rPr>
                        <a:t>5.610 mm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0" i="0" u="none" strike="noStrike">
                          <a:solidFill>
                            <a:srgbClr val="000000"/>
                          </a:solidFill>
                          <a:effectLst/>
                          <a:latin typeface="Calibri" panose="020F0502020204030204" pitchFamily="34" charset="0"/>
                        </a:rPr>
                        <a:t>6.270 mm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0" i="0" u="none" strike="noStrike">
                          <a:solidFill>
                            <a:srgbClr val="000000"/>
                          </a:solidFill>
                          <a:effectLst/>
                          <a:latin typeface="Calibri" panose="020F0502020204030204" pitchFamily="34" charset="0"/>
                        </a:rPr>
                        <a:t>6.930 mm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0" i="0" u="none" strike="noStrike">
                          <a:solidFill>
                            <a:srgbClr val="000000"/>
                          </a:solidFill>
                          <a:effectLst/>
                          <a:latin typeface="Calibri" panose="020F0502020204030204" pitchFamily="34" charset="0"/>
                        </a:rPr>
                        <a:t>7.590 mm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000" b="0" i="0" u="none" strike="noStrike">
                          <a:solidFill>
                            <a:srgbClr val="000000"/>
                          </a:solidFill>
                          <a:effectLst/>
                          <a:latin typeface="Calibri" panose="020F0502020204030204" pitchFamily="34" charset="0"/>
                        </a:rPr>
                        <a:t>8.250 mm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2260159"/>
                  </a:ext>
                </a:extLst>
              </a:tr>
              <a:tr h="439501">
                <a:tc>
                  <a:txBody>
                    <a:bodyPr/>
                    <a:lstStyle/>
                    <a:p>
                      <a:pPr algn="ctr" fontAlgn="ctr"/>
                      <a:r>
                        <a:rPr lang="pt-BR" sz="2000" b="1" i="0" u="none" strike="noStrike">
                          <a:solidFill>
                            <a:srgbClr val="000000"/>
                          </a:solidFill>
                          <a:effectLst/>
                          <a:latin typeface="Calibri" panose="020F0502020204030204" pitchFamily="34" charset="0"/>
                        </a:rPr>
                        <a:t>Profundidade de trabalho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ctr"/>
                      <a:r>
                        <a:rPr lang="pt-BR" sz="2000" b="0" i="0" u="none" strike="noStrike">
                          <a:solidFill>
                            <a:srgbClr val="000000"/>
                          </a:solidFill>
                          <a:effectLst/>
                          <a:latin typeface="Calibri" panose="020F0502020204030204" pitchFamily="34" charset="0"/>
                        </a:rPr>
                        <a:t>200 a 400mm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3541383239"/>
                  </a:ext>
                </a:extLst>
              </a:tr>
              <a:tr h="439501">
                <a:tc>
                  <a:txBody>
                    <a:bodyPr/>
                    <a:lstStyle/>
                    <a:p>
                      <a:pPr algn="ctr" fontAlgn="ctr"/>
                      <a:r>
                        <a:rPr lang="pt-BR" sz="2000" b="1" i="0" u="none" strike="noStrike">
                          <a:solidFill>
                            <a:srgbClr val="000000"/>
                          </a:solidFill>
                          <a:effectLst/>
                          <a:latin typeface="Calibri" panose="020F0502020204030204" pitchFamily="34" charset="0"/>
                        </a:rPr>
                        <a:t>Potência Requerida Trator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ctr"/>
                      <a:r>
                        <a:rPr lang="es-ES" sz="2000" b="0" i="0" u="none" strike="noStrike">
                          <a:solidFill>
                            <a:srgbClr val="000000"/>
                          </a:solidFill>
                          <a:effectLst/>
                          <a:latin typeface="Calibri" panose="020F0502020204030204" pitchFamily="34" charset="0"/>
                        </a:rPr>
                        <a:t>15 a 18 CV por haste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365151223"/>
                  </a:ext>
                </a:extLst>
              </a:tr>
              <a:tr h="439501">
                <a:tc>
                  <a:txBody>
                    <a:bodyPr/>
                    <a:lstStyle/>
                    <a:p>
                      <a:pPr algn="ctr" fontAlgn="ctr"/>
                      <a:r>
                        <a:rPr lang="pt-BR" sz="2000" b="1" i="0" u="none" strike="noStrike">
                          <a:solidFill>
                            <a:srgbClr val="000000"/>
                          </a:solidFill>
                          <a:effectLst/>
                          <a:latin typeface="Calibri" panose="020F0502020204030204" pitchFamily="34" charset="0"/>
                        </a:rPr>
                        <a:t>Pneus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ctr"/>
                      <a:r>
                        <a:rPr lang="pt-BR" sz="2000" b="0" i="0" u="none" strike="noStrike">
                          <a:solidFill>
                            <a:srgbClr val="000000"/>
                          </a:solidFill>
                          <a:effectLst/>
                          <a:latin typeface="Calibri" panose="020F0502020204030204" pitchFamily="34" charset="0"/>
                        </a:rPr>
                        <a:t>11L 15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3485290125"/>
                  </a:ext>
                </a:extLst>
              </a:tr>
              <a:tr h="439501">
                <a:tc>
                  <a:txBody>
                    <a:bodyPr/>
                    <a:lstStyle/>
                    <a:p>
                      <a:pPr algn="ctr" fontAlgn="ctr"/>
                      <a:r>
                        <a:rPr lang="pt-BR" sz="2000" b="1" i="0" u="none" strike="noStrike">
                          <a:solidFill>
                            <a:srgbClr val="000000"/>
                          </a:solidFill>
                          <a:effectLst/>
                          <a:latin typeface="Calibri" panose="020F0502020204030204" pitchFamily="34" charset="0"/>
                        </a:rPr>
                        <a:t>Velocidade de Trabalho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ctr"/>
                      <a:r>
                        <a:rPr lang="pt-BR" sz="2000" b="0" i="0" u="none" strike="noStrike">
                          <a:solidFill>
                            <a:srgbClr val="000000"/>
                          </a:solidFill>
                          <a:effectLst/>
                          <a:latin typeface="Calibri" panose="020F0502020204030204" pitchFamily="34" charset="0"/>
                        </a:rPr>
                        <a:t>4 a 8 Km/h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884634827"/>
                  </a:ext>
                </a:extLst>
              </a:tr>
              <a:tr h="439501">
                <a:tc>
                  <a:txBody>
                    <a:bodyPr/>
                    <a:lstStyle/>
                    <a:p>
                      <a:pPr algn="ctr" fontAlgn="ctr"/>
                      <a:r>
                        <a:rPr lang="pt-BR" sz="2000" b="1" i="0" u="none" strike="noStrike">
                          <a:solidFill>
                            <a:srgbClr val="000000"/>
                          </a:solidFill>
                          <a:effectLst/>
                          <a:latin typeface="Calibri" panose="020F0502020204030204" pitchFamily="34" charset="0"/>
                        </a:rPr>
                        <a:t>Opcional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ctr"/>
                      <a:r>
                        <a:rPr lang="pt-BR" sz="2000" b="0" i="0" u="none" strike="noStrike" dirty="0">
                          <a:solidFill>
                            <a:srgbClr val="000000"/>
                          </a:solidFill>
                          <a:effectLst/>
                          <a:latin typeface="Calibri" panose="020F0502020204030204" pitchFamily="34" charset="0"/>
                        </a:rPr>
                        <a:t>Rolos duplos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2148866427"/>
                  </a:ext>
                </a:extLst>
              </a:tr>
            </a:tbl>
          </a:graphicData>
        </a:graphic>
      </p:graphicFrame>
    </p:spTree>
    <p:extLst>
      <p:ext uri="{BB962C8B-B14F-4D97-AF65-F5344CB8AC3E}">
        <p14:creationId xmlns:p14="http://schemas.microsoft.com/office/powerpoint/2010/main" val="3145720931"/>
      </p:ext>
    </p:extLst>
  </p:cSld>
  <p:clrMapOvr>
    <a:masterClrMapping/>
  </p:clrMapOvr>
</p:sld>
</file>

<file path=ppt/theme/theme1.xml><?xml version="1.0" encoding="utf-8"?>
<a:theme xmlns:a="http://schemas.openxmlformats.org/drawingml/2006/main" name="KUHN_PPT_MODEL_2018-v3 ">
  <a:themeElements>
    <a:clrScheme name="Couleurs Kuhn">
      <a:dk1>
        <a:sysClr val="windowText" lastClr="000000"/>
      </a:dk1>
      <a:lt1>
        <a:sysClr val="window" lastClr="FFFFFF"/>
      </a:lt1>
      <a:dk2>
        <a:srgbClr val="404040"/>
      </a:dk2>
      <a:lt2>
        <a:srgbClr val="E8E8E8"/>
      </a:lt2>
      <a:accent1>
        <a:srgbClr val="EE3026"/>
      </a:accent1>
      <a:accent2>
        <a:srgbClr val="2F3441"/>
      </a:accent2>
      <a:accent3>
        <a:srgbClr val="D1B681"/>
      </a:accent3>
      <a:accent4>
        <a:srgbClr val="E8E8E8"/>
      </a:accent4>
      <a:accent5>
        <a:srgbClr val="404040"/>
      </a:accent5>
      <a:accent6>
        <a:srgbClr val="E4E1CC"/>
      </a:accent6>
      <a:hlink>
        <a:srgbClr val="EE3026"/>
      </a:hlink>
      <a:folHlink>
        <a:srgbClr val="2F3441"/>
      </a:folHlink>
    </a:clrScheme>
    <a:fontScheme name="KUH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UHN_PPT_MODEL_2018-v3 " id="{017BCE88-6F76-4F1F-8F3D-C97F935A4A3F}" vid="{D2AAAB8C-A049-4F79-9A27-0C9D09AFD92D}"/>
    </a:ext>
  </a:extLst>
</a:theme>
</file>

<file path=docProps/app.xml><?xml version="1.0" encoding="utf-8"?>
<Properties xmlns="http://schemas.openxmlformats.org/officeDocument/2006/extended-properties" xmlns:vt="http://schemas.openxmlformats.org/officeDocument/2006/docPropsVTypes">
  <Template>Default Theme</Template>
  <TotalTime>14</TotalTime>
  <Words>560</Words>
  <Application>Microsoft Office PowerPoint</Application>
  <PresentationFormat>Widescreen</PresentationFormat>
  <Paragraphs>155</Paragraphs>
  <Slides>18</Slides>
  <Notes>0</Notes>
  <HiddenSlides>0</HiddenSlides>
  <MMClips>0</MMClips>
  <ScaleCrop>false</ScaleCrop>
  <HeadingPairs>
    <vt:vector size="6" baseType="variant">
      <vt:variant>
        <vt:lpstr>Fontes usadas</vt:lpstr>
      </vt:variant>
      <vt:variant>
        <vt:i4>2</vt:i4>
      </vt:variant>
      <vt:variant>
        <vt:lpstr>Tema</vt:lpstr>
      </vt:variant>
      <vt:variant>
        <vt:i4>1</vt:i4>
      </vt:variant>
      <vt:variant>
        <vt:lpstr>Títulos de slides</vt:lpstr>
      </vt:variant>
      <vt:variant>
        <vt:i4>18</vt:i4>
      </vt:variant>
    </vt:vector>
  </HeadingPairs>
  <TitlesOfParts>
    <vt:vector size="21" baseType="lpstr">
      <vt:lpstr>Arial</vt:lpstr>
      <vt:lpstr>Calibri</vt:lpstr>
      <vt:lpstr>KUHN_PPT_MODEL_2018-v3 </vt:lpstr>
      <vt:lpstr>Linha Skarific</vt:lpstr>
      <vt:lpstr>New Skarific 4,5,6 e 7 hastes</vt:lpstr>
      <vt:lpstr>Apresentação do PowerPoint</vt:lpstr>
      <vt:lpstr>Apresentação do PowerPoint</vt:lpstr>
      <vt:lpstr>Apresentação do PowerPoint</vt:lpstr>
      <vt:lpstr>Apresentação do PowerPoint</vt:lpstr>
      <vt:lpstr>Skarific 7,9,11,13 e 15 hastes</vt:lpstr>
      <vt:lpstr>SKARIFIC  07-09-11-13-15 hastes</vt:lpstr>
      <vt:lpstr>Apresentação do PowerPoint</vt:lpstr>
      <vt:lpstr>Apresentação do PowerPoint</vt:lpstr>
      <vt:lpstr>Apresentação do PowerPoint</vt:lpstr>
      <vt:lpstr>Skarific System 17,19,21,23 e 25 hastes</vt:lpstr>
      <vt:lpstr>SKARIFIC SYSTEM 17-19-21-23-25 hastes</vt:lpstr>
      <vt:lpstr>Apresentação do PowerPoint</vt:lpstr>
      <vt:lpstr>Apresentação do PowerPoint</vt:lpstr>
      <vt:lpstr>Apresentação do PowerPoint</vt:lpstr>
      <vt:lpstr>SKARIFIC SYSTEM 17-19-21-23-25 hastes C/PASTAGEM</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Grain Max 11.000</dc:title>
  <dc:creator>Fernando KRAWSZUK</dc:creator>
  <cp:lastModifiedBy>Fernando KRAWSZUK</cp:lastModifiedBy>
  <cp:revision>13</cp:revision>
  <dcterms:created xsi:type="dcterms:W3CDTF">2023-05-11T10:54:59Z</dcterms:created>
  <dcterms:modified xsi:type="dcterms:W3CDTF">2023-05-11T16:06:43Z</dcterms:modified>
</cp:coreProperties>
</file>